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51" r:id="rId3"/>
    <p:sldId id="287" r:id="rId4"/>
    <p:sldId id="356" r:id="rId5"/>
    <p:sldId id="357" r:id="rId6"/>
    <p:sldId id="358" r:id="rId7"/>
    <p:sldId id="359" r:id="rId8"/>
    <p:sldId id="329" r:id="rId9"/>
    <p:sldId id="330" r:id="rId10"/>
    <p:sldId id="361" r:id="rId11"/>
    <p:sldId id="337" r:id="rId12"/>
    <p:sldId id="325" r:id="rId13"/>
    <p:sldId id="352" r:id="rId14"/>
    <p:sldId id="284"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e Toure" initials="MT"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9826" autoAdjust="0"/>
  </p:normalViewPr>
  <p:slideViewPr>
    <p:cSldViewPr>
      <p:cViewPr varScale="1">
        <p:scale>
          <a:sx n="77" d="100"/>
          <a:sy n="77" d="100"/>
        </p:scale>
        <p:origin x="984" y="96"/>
      </p:cViewPr>
      <p:guideLst>
        <p:guide orient="horz" pos="2160"/>
        <p:guide pos="2880"/>
      </p:guideLst>
    </p:cSldViewPr>
  </p:slideViewPr>
  <p:outlineViewPr>
    <p:cViewPr>
      <p:scale>
        <a:sx n="33" d="100"/>
        <a:sy n="33" d="100"/>
      </p:scale>
      <p:origin x="72" y="33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F63CB-4C77-DC40-AEF6-00552906AF16}" type="doc">
      <dgm:prSet loTypeId="urn:microsoft.com/office/officeart/2005/8/layout/hProcess9" loCatId="" qsTypeId="urn:microsoft.com/office/officeart/2005/8/quickstyle/simple4" qsCatId="simple" csTypeId="urn:microsoft.com/office/officeart/2005/8/colors/accent3_2" csCatId="accent3" phldr="1"/>
      <dgm:spPr/>
    </dgm:pt>
    <dgm:pt modelId="{155AE47E-E04C-DD47-BE32-8CB9A4440ECC}">
      <dgm:prSet phldrT="[Texte]"/>
      <dgm:spPr/>
      <dgm:t>
        <a:bodyPr/>
        <a:lstStyle/>
        <a:p>
          <a:r>
            <a:rPr lang="fr-FR" b="1" dirty="0" smtClean="0"/>
            <a:t>COLLECTE</a:t>
          </a:r>
          <a:endParaRPr lang="fr-FR" b="1" dirty="0"/>
        </a:p>
      </dgm:t>
    </dgm:pt>
    <dgm:pt modelId="{8EF30C9B-2344-194F-929F-56B62A421C2A}" type="parTrans" cxnId="{8AD46DFC-9BC1-1144-8131-96CAC7ABF7B3}">
      <dgm:prSet/>
      <dgm:spPr/>
      <dgm:t>
        <a:bodyPr/>
        <a:lstStyle/>
        <a:p>
          <a:endParaRPr lang="fr-FR"/>
        </a:p>
      </dgm:t>
    </dgm:pt>
    <dgm:pt modelId="{D2FCD656-BA4B-6742-A2E7-D110C87257E2}" type="sibTrans" cxnId="{8AD46DFC-9BC1-1144-8131-96CAC7ABF7B3}">
      <dgm:prSet/>
      <dgm:spPr/>
      <dgm:t>
        <a:bodyPr/>
        <a:lstStyle/>
        <a:p>
          <a:endParaRPr lang="fr-FR"/>
        </a:p>
      </dgm:t>
    </dgm:pt>
    <dgm:pt modelId="{3C1AC990-DD74-FB42-9874-422EFBC50AD6}">
      <dgm:prSet phldrT="[Texte]"/>
      <dgm:spPr/>
      <dgm:t>
        <a:bodyPr/>
        <a:lstStyle/>
        <a:p>
          <a:r>
            <a:rPr lang="fr-FR" b="1" dirty="0" smtClean="0"/>
            <a:t>STOCKAGE</a:t>
          </a:r>
          <a:endParaRPr lang="fr-FR" b="1" dirty="0"/>
        </a:p>
      </dgm:t>
    </dgm:pt>
    <dgm:pt modelId="{AD246645-052A-BF42-906A-D6B5A51D13B0}" type="parTrans" cxnId="{688C9AB8-4A62-AC4F-9704-53EFD5CC09B4}">
      <dgm:prSet/>
      <dgm:spPr/>
      <dgm:t>
        <a:bodyPr/>
        <a:lstStyle/>
        <a:p>
          <a:endParaRPr lang="fr-FR"/>
        </a:p>
      </dgm:t>
    </dgm:pt>
    <dgm:pt modelId="{C8808329-DA1F-854F-8820-0E83291AF410}" type="sibTrans" cxnId="{688C9AB8-4A62-AC4F-9704-53EFD5CC09B4}">
      <dgm:prSet/>
      <dgm:spPr/>
      <dgm:t>
        <a:bodyPr/>
        <a:lstStyle/>
        <a:p>
          <a:endParaRPr lang="fr-FR"/>
        </a:p>
      </dgm:t>
    </dgm:pt>
    <dgm:pt modelId="{A2790BF0-F869-3046-BD21-081BF9CE5F5C}">
      <dgm:prSet phldrT="[Texte]"/>
      <dgm:spPr/>
      <dgm:t>
        <a:bodyPr/>
        <a:lstStyle/>
        <a:p>
          <a:r>
            <a:rPr lang="fr-FR" b="1" smtClean="0"/>
            <a:t>TRANSPORT</a:t>
          </a:r>
          <a:endParaRPr lang="fr-FR" b="1" dirty="0"/>
        </a:p>
      </dgm:t>
    </dgm:pt>
    <dgm:pt modelId="{294A7A83-5B3F-E04B-8A35-9BC3037B72FA}" type="parTrans" cxnId="{DC63C63B-644C-AC41-83B4-D894FC7642FE}">
      <dgm:prSet/>
      <dgm:spPr/>
      <dgm:t>
        <a:bodyPr/>
        <a:lstStyle/>
        <a:p>
          <a:endParaRPr lang="fr-FR"/>
        </a:p>
      </dgm:t>
    </dgm:pt>
    <dgm:pt modelId="{0511B2A1-D9F8-B647-AB2E-40A3D49A678A}" type="sibTrans" cxnId="{DC63C63B-644C-AC41-83B4-D894FC7642FE}">
      <dgm:prSet/>
      <dgm:spPr/>
      <dgm:t>
        <a:bodyPr/>
        <a:lstStyle/>
        <a:p>
          <a:endParaRPr lang="fr-FR"/>
        </a:p>
      </dgm:t>
    </dgm:pt>
    <dgm:pt modelId="{A888B514-6FA4-3245-B2F7-51FBF886A00A}">
      <dgm:prSet/>
      <dgm:spPr/>
      <dgm:t>
        <a:bodyPr/>
        <a:lstStyle/>
        <a:p>
          <a:r>
            <a:rPr lang="fr-FR" b="1" dirty="0" smtClean="0"/>
            <a:t>TRAITEMENT</a:t>
          </a:r>
          <a:endParaRPr lang="fr-FR" b="1" dirty="0"/>
        </a:p>
      </dgm:t>
    </dgm:pt>
    <dgm:pt modelId="{5740BE37-6473-9544-BEE0-B1BB3F12F98B}" type="parTrans" cxnId="{02C9C032-37B1-D84C-9451-6C5C663DA8B8}">
      <dgm:prSet/>
      <dgm:spPr/>
      <dgm:t>
        <a:bodyPr/>
        <a:lstStyle/>
        <a:p>
          <a:endParaRPr lang="fr-FR"/>
        </a:p>
      </dgm:t>
    </dgm:pt>
    <dgm:pt modelId="{2B6743A2-9556-0548-ACD0-2CB896EA5783}" type="sibTrans" cxnId="{02C9C032-37B1-D84C-9451-6C5C663DA8B8}">
      <dgm:prSet/>
      <dgm:spPr/>
      <dgm:t>
        <a:bodyPr/>
        <a:lstStyle/>
        <a:p>
          <a:endParaRPr lang="fr-FR"/>
        </a:p>
      </dgm:t>
    </dgm:pt>
    <dgm:pt modelId="{22416FFE-40A6-914A-9E78-6984E91E0498}">
      <dgm:prSet/>
      <dgm:spPr/>
      <dgm:t>
        <a:bodyPr/>
        <a:lstStyle/>
        <a:p>
          <a:r>
            <a:rPr lang="fr-FR" b="1" dirty="0" smtClean="0"/>
            <a:t>REUTILISATION</a:t>
          </a:r>
          <a:endParaRPr lang="fr-FR" b="1" dirty="0"/>
        </a:p>
      </dgm:t>
    </dgm:pt>
    <dgm:pt modelId="{EC96F40F-79F6-234C-B342-777B915699D5}" type="parTrans" cxnId="{86641E03-4E4F-DB43-B848-756DA32A46AC}">
      <dgm:prSet/>
      <dgm:spPr/>
      <dgm:t>
        <a:bodyPr/>
        <a:lstStyle/>
        <a:p>
          <a:endParaRPr lang="fr-FR"/>
        </a:p>
      </dgm:t>
    </dgm:pt>
    <dgm:pt modelId="{3F30ED46-40CB-FC47-BBD0-04E6669E6729}" type="sibTrans" cxnId="{86641E03-4E4F-DB43-B848-756DA32A46AC}">
      <dgm:prSet/>
      <dgm:spPr/>
      <dgm:t>
        <a:bodyPr/>
        <a:lstStyle/>
        <a:p>
          <a:endParaRPr lang="fr-FR"/>
        </a:p>
      </dgm:t>
    </dgm:pt>
    <dgm:pt modelId="{8411F20A-5953-ED45-B571-668D5A1E0349}" type="pres">
      <dgm:prSet presAssocID="{606F63CB-4C77-DC40-AEF6-00552906AF16}" presName="CompostProcess" presStyleCnt="0">
        <dgm:presLayoutVars>
          <dgm:dir/>
          <dgm:resizeHandles val="exact"/>
        </dgm:presLayoutVars>
      </dgm:prSet>
      <dgm:spPr/>
    </dgm:pt>
    <dgm:pt modelId="{AC7136C8-9D9B-E24B-99E4-667400DAE151}" type="pres">
      <dgm:prSet presAssocID="{606F63CB-4C77-DC40-AEF6-00552906AF16}" presName="arrow" presStyleLbl="bgShp" presStyleIdx="0" presStyleCnt="1" custScaleX="117647" custLinFactNeighborY="-5319"/>
      <dgm:spPr/>
    </dgm:pt>
    <dgm:pt modelId="{D631C376-A635-EA41-9ED5-FF9866639586}" type="pres">
      <dgm:prSet presAssocID="{606F63CB-4C77-DC40-AEF6-00552906AF16}" presName="linearProcess" presStyleCnt="0"/>
      <dgm:spPr/>
    </dgm:pt>
    <dgm:pt modelId="{1B253ED7-99F3-4646-9DC8-87F3CCC9C25E}" type="pres">
      <dgm:prSet presAssocID="{155AE47E-E04C-DD47-BE32-8CB9A4440ECC}" presName="textNode" presStyleLbl="node1" presStyleIdx="0" presStyleCnt="5">
        <dgm:presLayoutVars>
          <dgm:bulletEnabled val="1"/>
        </dgm:presLayoutVars>
      </dgm:prSet>
      <dgm:spPr/>
      <dgm:t>
        <a:bodyPr/>
        <a:lstStyle/>
        <a:p>
          <a:endParaRPr lang="fr-FR"/>
        </a:p>
      </dgm:t>
    </dgm:pt>
    <dgm:pt modelId="{5425207A-7FDC-0F49-B458-7D9AA1841579}" type="pres">
      <dgm:prSet presAssocID="{D2FCD656-BA4B-6742-A2E7-D110C87257E2}" presName="sibTrans" presStyleCnt="0"/>
      <dgm:spPr/>
    </dgm:pt>
    <dgm:pt modelId="{9B29970F-C435-CC4F-B0DB-9D09B096C5E0}" type="pres">
      <dgm:prSet presAssocID="{3C1AC990-DD74-FB42-9874-422EFBC50AD6}" presName="textNode" presStyleLbl="node1" presStyleIdx="1" presStyleCnt="5">
        <dgm:presLayoutVars>
          <dgm:bulletEnabled val="1"/>
        </dgm:presLayoutVars>
      </dgm:prSet>
      <dgm:spPr/>
      <dgm:t>
        <a:bodyPr/>
        <a:lstStyle/>
        <a:p>
          <a:endParaRPr lang="fr-FR"/>
        </a:p>
      </dgm:t>
    </dgm:pt>
    <dgm:pt modelId="{E8CBF745-1DB3-C64D-A3DB-D4988C02E628}" type="pres">
      <dgm:prSet presAssocID="{C8808329-DA1F-854F-8820-0E83291AF410}" presName="sibTrans" presStyleCnt="0"/>
      <dgm:spPr/>
    </dgm:pt>
    <dgm:pt modelId="{2E37F0C6-CA75-334F-85B4-B64FE334966E}" type="pres">
      <dgm:prSet presAssocID="{A2790BF0-F869-3046-BD21-081BF9CE5F5C}" presName="textNode" presStyleLbl="node1" presStyleIdx="2" presStyleCnt="5">
        <dgm:presLayoutVars>
          <dgm:bulletEnabled val="1"/>
        </dgm:presLayoutVars>
      </dgm:prSet>
      <dgm:spPr/>
      <dgm:t>
        <a:bodyPr/>
        <a:lstStyle/>
        <a:p>
          <a:endParaRPr lang="fr-FR"/>
        </a:p>
      </dgm:t>
    </dgm:pt>
    <dgm:pt modelId="{F0FF0AF4-98E6-8549-8405-CAF4D7047B4F}" type="pres">
      <dgm:prSet presAssocID="{0511B2A1-D9F8-B647-AB2E-40A3D49A678A}" presName="sibTrans" presStyleCnt="0"/>
      <dgm:spPr/>
    </dgm:pt>
    <dgm:pt modelId="{256B187C-E06F-CE43-A6A9-0B01CF5F34A8}" type="pres">
      <dgm:prSet presAssocID="{A888B514-6FA4-3245-B2F7-51FBF886A00A}" presName="textNode" presStyleLbl="node1" presStyleIdx="3" presStyleCnt="5">
        <dgm:presLayoutVars>
          <dgm:bulletEnabled val="1"/>
        </dgm:presLayoutVars>
      </dgm:prSet>
      <dgm:spPr/>
      <dgm:t>
        <a:bodyPr/>
        <a:lstStyle/>
        <a:p>
          <a:endParaRPr lang="fr-FR"/>
        </a:p>
      </dgm:t>
    </dgm:pt>
    <dgm:pt modelId="{F440DBF7-2032-9840-8DF9-B707F4769A2A}" type="pres">
      <dgm:prSet presAssocID="{2B6743A2-9556-0548-ACD0-2CB896EA5783}" presName="sibTrans" presStyleCnt="0"/>
      <dgm:spPr/>
    </dgm:pt>
    <dgm:pt modelId="{3F79BBD5-ED07-124D-95DA-207FFE3D92D1}" type="pres">
      <dgm:prSet presAssocID="{22416FFE-40A6-914A-9E78-6984E91E0498}" presName="textNode" presStyleLbl="node1" presStyleIdx="4" presStyleCnt="5">
        <dgm:presLayoutVars>
          <dgm:bulletEnabled val="1"/>
        </dgm:presLayoutVars>
      </dgm:prSet>
      <dgm:spPr/>
      <dgm:t>
        <a:bodyPr/>
        <a:lstStyle/>
        <a:p>
          <a:endParaRPr lang="fr-FR"/>
        </a:p>
      </dgm:t>
    </dgm:pt>
  </dgm:ptLst>
  <dgm:cxnLst>
    <dgm:cxn modelId="{86641E03-4E4F-DB43-B848-756DA32A46AC}" srcId="{606F63CB-4C77-DC40-AEF6-00552906AF16}" destId="{22416FFE-40A6-914A-9E78-6984E91E0498}" srcOrd="4" destOrd="0" parTransId="{EC96F40F-79F6-234C-B342-777B915699D5}" sibTransId="{3F30ED46-40CB-FC47-BBD0-04E6669E6729}"/>
    <dgm:cxn modelId="{96C0AB84-15EB-FF45-A5EF-6F26FE22350B}" type="presOf" srcId="{A2790BF0-F869-3046-BD21-081BF9CE5F5C}" destId="{2E37F0C6-CA75-334F-85B4-B64FE334966E}" srcOrd="0" destOrd="0" presId="urn:microsoft.com/office/officeart/2005/8/layout/hProcess9"/>
    <dgm:cxn modelId="{DC63C63B-644C-AC41-83B4-D894FC7642FE}" srcId="{606F63CB-4C77-DC40-AEF6-00552906AF16}" destId="{A2790BF0-F869-3046-BD21-081BF9CE5F5C}" srcOrd="2" destOrd="0" parTransId="{294A7A83-5B3F-E04B-8A35-9BC3037B72FA}" sibTransId="{0511B2A1-D9F8-B647-AB2E-40A3D49A678A}"/>
    <dgm:cxn modelId="{219B6984-855F-1C4D-AEA7-970268E6DBFA}" type="presOf" srcId="{606F63CB-4C77-DC40-AEF6-00552906AF16}" destId="{8411F20A-5953-ED45-B571-668D5A1E0349}" srcOrd="0" destOrd="0" presId="urn:microsoft.com/office/officeart/2005/8/layout/hProcess9"/>
    <dgm:cxn modelId="{02C9C032-37B1-D84C-9451-6C5C663DA8B8}" srcId="{606F63CB-4C77-DC40-AEF6-00552906AF16}" destId="{A888B514-6FA4-3245-B2F7-51FBF886A00A}" srcOrd="3" destOrd="0" parTransId="{5740BE37-6473-9544-BEE0-B1BB3F12F98B}" sibTransId="{2B6743A2-9556-0548-ACD0-2CB896EA5783}"/>
    <dgm:cxn modelId="{1DE313CC-E114-C849-AD89-E427230F8BE0}" type="presOf" srcId="{3C1AC990-DD74-FB42-9874-422EFBC50AD6}" destId="{9B29970F-C435-CC4F-B0DB-9D09B096C5E0}" srcOrd="0" destOrd="0" presId="urn:microsoft.com/office/officeart/2005/8/layout/hProcess9"/>
    <dgm:cxn modelId="{69F9FA9C-852E-3D48-ACC4-25C689DF0CF8}" type="presOf" srcId="{22416FFE-40A6-914A-9E78-6984E91E0498}" destId="{3F79BBD5-ED07-124D-95DA-207FFE3D92D1}" srcOrd="0" destOrd="0" presId="urn:microsoft.com/office/officeart/2005/8/layout/hProcess9"/>
    <dgm:cxn modelId="{E7D98CAA-29C6-EB43-88F7-1BE3E3B2B088}" type="presOf" srcId="{155AE47E-E04C-DD47-BE32-8CB9A4440ECC}" destId="{1B253ED7-99F3-4646-9DC8-87F3CCC9C25E}" srcOrd="0" destOrd="0" presId="urn:microsoft.com/office/officeart/2005/8/layout/hProcess9"/>
    <dgm:cxn modelId="{688C9AB8-4A62-AC4F-9704-53EFD5CC09B4}" srcId="{606F63CB-4C77-DC40-AEF6-00552906AF16}" destId="{3C1AC990-DD74-FB42-9874-422EFBC50AD6}" srcOrd="1" destOrd="0" parTransId="{AD246645-052A-BF42-906A-D6B5A51D13B0}" sibTransId="{C8808329-DA1F-854F-8820-0E83291AF410}"/>
    <dgm:cxn modelId="{8DDE186D-4CD3-4B4D-9EF9-306190070C36}" type="presOf" srcId="{A888B514-6FA4-3245-B2F7-51FBF886A00A}" destId="{256B187C-E06F-CE43-A6A9-0B01CF5F34A8}" srcOrd="0" destOrd="0" presId="urn:microsoft.com/office/officeart/2005/8/layout/hProcess9"/>
    <dgm:cxn modelId="{8AD46DFC-9BC1-1144-8131-96CAC7ABF7B3}" srcId="{606F63CB-4C77-DC40-AEF6-00552906AF16}" destId="{155AE47E-E04C-DD47-BE32-8CB9A4440ECC}" srcOrd="0" destOrd="0" parTransId="{8EF30C9B-2344-194F-929F-56B62A421C2A}" sibTransId="{D2FCD656-BA4B-6742-A2E7-D110C87257E2}"/>
    <dgm:cxn modelId="{F9661D3D-A368-8B45-9715-B5CD79FE52EC}" type="presParOf" srcId="{8411F20A-5953-ED45-B571-668D5A1E0349}" destId="{AC7136C8-9D9B-E24B-99E4-667400DAE151}" srcOrd="0" destOrd="0" presId="urn:microsoft.com/office/officeart/2005/8/layout/hProcess9"/>
    <dgm:cxn modelId="{3EB26802-1BD7-D64A-8A22-C8C74BFD05BF}" type="presParOf" srcId="{8411F20A-5953-ED45-B571-668D5A1E0349}" destId="{D631C376-A635-EA41-9ED5-FF9866639586}" srcOrd="1" destOrd="0" presId="urn:microsoft.com/office/officeart/2005/8/layout/hProcess9"/>
    <dgm:cxn modelId="{1A4E680B-82F5-0B4A-BD40-FE04AAA54BD7}" type="presParOf" srcId="{D631C376-A635-EA41-9ED5-FF9866639586}" destId="{1B253ED7-99F3-4646-9DC8-87F3CCC9C25E}" srcOrd="0" destOrd="0" presId="urn:microsoft.com/office/officeart/2005/8/layout/hProcess9"/>
    <dgm:cxn modelId="{F62FD09E-41A7-1741-AD0B-50F211DBFFBD}" type="presParOf" srcId="{D631C376-A635-EA41-9ED5-FF9866639586}" destId="{5425207A-7FDC-0F49-B458-7D9AA1841579}" srcOrd="1" destOrd="0" presId="urn:microsoft.com/office/officeart/2005/8/layout/hProcess9"/>
    <dgm:cxn modelId="{F76622DF-F3CA-904C-B3DB-5014AB14F64F}" type="presParOf" srcId="{D631C376-A635-EA41-9ED5-FF9866639586}" destId="{9B29970F-C435-CC4F-B0DB-9D09B096C5E0}" srcOrd="2" destOrd="0" presId="urn:microsoft.com/office/officeart/2005/8/layout/hProcess9"/>
    <dgm:cxn modelId="{950D1830-D8A5-3442-ACE4-84E7F7C05319}" type="presParOf" srcId="{D631C376-A635-EA41-9ED5-FF9866639586}" destId="{E8CBF745-1DB3-C64D-A3DB-D4988C02E628}" srcOrd="3" destOrd="0" presId="urn:microsoft.com/office/officeart/2005/8/layout/hProcess9"/>
    <dgm:cxn modelId="{3DF50D38-C64F-9446-AA14-ABD874913429}" type="presParOf" srcId="{D631C376-A635-EA41-9ED5-FF9866639586}" destId="{2E37F0C6-CA75-334F-85B4-B64FE334966E}" srcOrd="4" destOrd="0" presId="urn:microsoft.com/office/officeart/2005/8/layout/hProcess9"/>
    <dgm:cxn modelId="{4A6C11B4-47CB-B747-94F3-E695875A8314}" type="presParOf" srcId="{D631C376-A635-EA41-9ED5-FF9866639586}" destId="{F0FF0AF4-98E6-8549-8405-CAF4D7047B4F}" srcOrd="5" destOrd="0" presId="urn:microsoft.com/office/officeart/2005/8/layout/hProcess9"/>
    <dgm:cxn modelId="{CD15C0EB-5FAE-B844-8FB1-48CEB8925D11}" type="presParOf" srcId="{D631C376-A635-EA41-9ED5-FF9866639586}" destId="{256B187C-E06F-CE43-A6A9-0B01CF5F34A8}" srcOrd="6" destOrd="0" presId="urn:microsoft.com/office/officeart/2005/8/layout/hProcess9"/>
    <dgm:cxn modelId="{DE3EF54C-F4CE-3346-B2C5-8DF79D8AD61B}" type="presParOf" srcId="{D631C376-A635-EA41-9ED5-FF9866639586}" destId="{F440DBF7-2032-9840-8DF9-B707F4769A2A}" srcOrd="7" destOrd="0" presId="urn:microsoft.com/office/officeart/2005/8/layout/hProcess9"/>
    <dgm:cxn modelId="{63DFBAFB-9C85-734E-AD5F-1A251E8B526C}" type="presParOf" srcId="{D631C376-A635-EA41-9ED5-FF9866639586}" destId="{3F79BBD5-ED07-124D-95DA-207FFE3D92D1}"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39F0A-E38D-42D7-9614-EC43CDA1236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884FE532-8D86-4F9D-8879-54F88F3ED75C}">
      <dgm:prSet phldrT="[Texte]" custT="1"/>
      <dgm:spPr/>
      <dgm:t>
        <a:bodyPr/>
        <a:lstStyle/>
        <a:p>
          <a:r>
            <a:rPr lang="fr-FR" sz="1800" b="1" dirty="0" smtClean="0">
              <a:solidFill>
                <a:schemeClr val="accent2"/>
              </a:solidFill>
            </a:rPr>
            <a:t>Coordination</a:t>
          </a:r>
          <a:endParaRPr lang="fr-FR" sz="1800" b="1" dirty="0">
            <a:solidFill>
              <a:schemeClr val="accent2"/>
            </a:solidFill>
          </a:endParaRPr>
        </a:p>
      </dgm:t>
    </dgm:pt>
    <dgm:pt modelId="{5B6FB632-36F1-45BD-8BC5-68D43085DAEE}" type="parTrans" cxnId="{2D42EE33-83C6-4E47-8AD7-CE7AE245D713}">
      <dgm:prSet/>
      <dgm:spPr/>
      <dgm:t>
        <a:bodyPr/>
        <a:lstStyle/>
        <a:p>
          <a:endParaRPr lang="fr-FR" sz="1800" b="1">
            <a:solidFill>
              <a:schemeClr val="accent2"/>
            </a:solidFill>
          </a:endParaRPr>
        </a:p>
      </dgm:t>
    </dgm:pt>
    <dgm:pt modelId="{549970DE-6C7E-4749-BCE8-1D37CEAD73D8}" type="sibTrans" cxnId="{2D42EE33-83C6-4E47-8AD7-CE7AE245D713}">
      <dgm:prSet/>
      <dgm:spPr/>
      <dgm:t>
        <a:bodyPr/>
        <a:lstStyle/>
        <a:p>
          <a:endParaRPr lang="fr-FR" sz="1800" b="1">
            <a:solidFill>
              <a:schemeClr val="accent2"/>
            </a:solidFill>
          </a:endParaRPr>
        </a:p>
      </dgm:t>
    </dgm:pt>
    <dgm:pt modelId="{1C7B8875-B0C4-41C0-B2D1-55B828A87CDE}">
      <dgm:prSet phldrT="[Texte]" custT="1"/>
      <dgm:spPr/>
      <dgm:t>
        <a:bodyPr/>
        <a:lstStyle/>
        <a:p>
          <a:r>
            <a:rPr lang="fr-FR" sz="1800" b="1" dirty="0" smtClean="0">
              <a:solidFill>
                <a:schemeClr val="accent2"/>
              </a:solidFill>
            </a:rPr>
            <a:t>Infrastructure</a:t>
          </a:r>
          <a:endParaRPr lang="fr-FR" sz="1800" b="1" dirty="0">
            <a:solidFill>
              <a:schemeClr val="accent2"/>
            </a:solidFill>
          </a:endParaRPr>
        </a:p>
      </dgm:t>
    </dgm:pt>
    <dgm:pt modelId="{581AADD0-D599-4ECA-90ED-9C5E18AA0104}" type="parTrans" cxnId="{CAABE590-4AA9-4F10-BDC2-D5EF813CC8F2}">
      <dgm:prSet/>
      <dgm:spPr/>
      <dgm:t>
        <a:bodyPr/>
        <a:lstStyle/>
        <a:p>
          <a:endParaRPr lang="fr-FR" sz="1800" b="1">
            <a:solidFill>
              <a:schemeClr val="accent2"/>
            </a:solidFill>
          </a:endParaRPr>
        </a:p>
      </dgm:t>
    </dgm:pt>
    <dgm:pt modelId="{8B126B0F-D4D4-474B-87E0-90CA1B682FDA}" type="sibTrans" cxnId="{CAABE590-4AA9-4F10-BDC2-D5EF813CC8F2}">
      <dgm:prSet/>
      <dgm:spPr/>
      <dgm:t>
        <a:bodyPr/>
        <a:lstStyle/>
        <a:p>
          <a:endParaRPr lang="fr-FR" sz="1800" b="1">
            <a:solidFill>
              <a:schemeClr val="accent2"/>
            </a:solidFill>
          </a:endParaRPr>
        </a:p>
      </dgm:t>
    </dgm:pt>
    <dgm:pt modelId="{7AEEE413-A380-4534-8949-2C8FC18F2104}">
      <dgm:prSet phldrT="[Texte]" custT="1"/>
      <dgm:spPr/>
      <dgm:t>
        <a:bodyPr/>
        <a:lstStyle/>
        <a:p>
          <a:r>
            <a:rPr lang="fr-FR" sz="1800" b="1" dirty="0" smtClean="0">
              <a:solidFill>
                <a:schemeClr val="accent2"/>
              </a:solidFill>
            </a:rPr>
            <a:t>Marketing</a:t>
          </a:r>
          <a:endParaRPr lang="fr-FR" sz="1800" b="1" dirty="0">
            <a:solidFill>
              <a:schemeClr val="accent2"/>
            </a:solidFill>
          </a:endParaRPr>
        </a:p>
      </dgm:t>
    </dgm:pt>
    <dgm:pt modelId="{2EA7B664-9693-4CA5-9522-FC60CC57B444}" type="parTrans" cxnId="{3C04C983-A9C4-4B3A-A975-061276C4D8FB}">
      <dgm:prSet/>
      <dgm:spPr/>
      <dgm:t>
        <a:bodyPr/>
        <a:lstStyle/>
        <a:p>
          <a:endParaRPr lang="fr-FR" sz="1800" b="1">
            <a:solidFill>
              <a:schemeClr val="accent2"/>
            </a:solidFill>
          </a:endParaRPr>
        </a:p>
      </dgm:t>
    </dgm:pt>
    <dgm:pt modelId="{9ECD8F26-74AA-4BA1-A612-5FE519C20EB6}" type="sibTrans" cxnId="{3C04C983-A9C4-4B3A-A975-061276C4D8FB}">
      <dgm:prSet/>
      <dgm:spPr/>
      <dgm:t>
        <a:bodyPr/>
        <a:lstStyle/>
        <a:p>
          <a:endParaRPr lang="fr-FR" sz="1800" b="1">
            <a:solidFill>
              <a:schemeClr val="accent2"/>
            </a:solidFill>
          </a:endParaRPr>
        </a:p>
      </dgm:t>
    </dgm:pt>
    <dgm:pt modelId="{BCD3E7DA-25BF-43DA-BC40-C9EA411A92A0}">
      <dgm:prSet phldrT="[Texte]" custT="1"/>
      <dgm:spPr/>
      <dgm:t>
        <a:bodyPr/>
        <a:lstStyle/>
        <a:p>
          <a:r>
            <a:rPr lang="fr-FR" sz="1800" b="1" dirty="0" smtClean="0">
              <a:solidFill>
                <a:schemeClr val="accent2"/>
              </a:solidFill>
            </a:rPr>
            <a:t>Biogaz/OP</a:t>
          </a:r>
          <a:endParaRPr lang="fr-FR" sz="1800" b="1" dirty="0">
            <a:solidFill>
              <a:schemeClr val="accent2"/>
            </a:solidFill>
          </a:endParaRPr>
        </a:p>
      </dgm:t>
    </dgm:pt>
    <dgm:pt modelId="{F5E21A45-4F05-400F-9E74-FF51B36C24F2}" type="parTrans" cxnId="{63C1F3FC-9423-4B51-8DDA-80CACCF2B24A}">
      <dgm:prSet/>
      <dgm:spPr/>
      <dgm:t>
        <a:bodyPr/>
        <a:lstStyle/>
        <a:p>
          <a:endParaRPr lang="fr-FR" sz="1800" b="1">
            <a:solidFill>
              <a:schemeClr val="accent2"/>
            </a:solidFill>
          </a:endParaRPr>
        </a:p>
      </dgm:t>
    </dgm:pt>
    <dgm:pt modelId="{6CD4422A-E2CC-4AB5-9ACE-C7938DAD2517}" type="sibTrans" cxnId="{63C1F3FC-9423-4B51-8DDA-80CACCF2B24A}">
      <dgm:prSet/>
      <dgm:spPr/>
      <dgm:t>
        <a:bodyPr/>
        <a:lstStyle/>
        <a:p>
          <a:endParaRPr lang="fr-FR" sz="1800" b="1">
            <a:solidFill>
              <a:schemeClr val="accent2"/>
            </a:solidFill>
          </a:endParaRPr>
        </a:p>
      </dgm:t>
    </dgm:pt>
    <dgm:pt modelId="{E83DAD57-4272-4A66-A3EB-E94A88CDB07E}">
      <dgm:prSet phldrT="[Texte]" custT="1"/>
      <dgm:spPr/>
      <dgm:t>
        <a:bodyPr/>
        <a:lstStyle/>
        <a:p>
          <a:r>
            <a:rPr lang="fr-FR" sz="1800" b="1" dirty="0" smtClean="0">
              <a:solidFill>
                <a:schemeClr val="accent2"/>
              </a:solidFill>
            </a:rPr>
            <a:t>Zones Inondables</a:t>
          </a:r>
          <a:endParaRPr lang="fr-FR" sz="1800" b="1" dirty="0">
            <a:solidFill>
              <a:schemeClr val="accent2"/>
            </a:solidFill>
          </a:endParaRPr>
        </a:p>
      </dgm:t>
    </dgm:pt>
    <dgm:pt modelId="{88328AA9-B86A-4C81-8860-2E74D7AD3118}" type="parTrans" cxnId="{99094904-7C6C-4E9B-80EB-283F3495A945}">
      <dgm:prSet/>
      <dgm:spPr/>
      <dgm:t>
        <a:bodyPr/>
        <a:lstStyle/>
        <a:p>
          <a:endParaRPr lang="fr-FR" sz="1800" b="1">
            <a:solidFill>
              <a:schemeClr val="accent2"/>
            </a:solidFill>
          </a:endParaRPr>
        </a:p>
      </dgm:t>
    </dgm:pt>
    <dgm:pt modelId="{1F2581D0-CB59-49E7-A5E3-A52CE07CF42F}" type="sibTrans" cxnId="{99094904-7C6C-4E9B-80EB-283F3495A945}">
      <dgm:prSet/>
      <dgm:spPr/>
      <dgm:t>
        <a:bodyPr/>
        <a:lstStyle/>
        <a:p>
          <a:endParaRPr lang="fr-FR" sz="1800" b="1">
            <a:solidFill>
              <a:schemeClr val="accent2"/>
            </a:solidFill>
          </a:endParaRPr>
        </a:p>
      </dgm:t>
    </dgm:pt>
    <dgm:pt modelId="{20E69EBF-F2D9-4B22-83C0-74A6140EC00C}">
      <dgm:prSet custT="1"/>
      <dgm:spPr/>
      <dgm:t>
        <a:bodyPr/>
        <a:lstStyle/>
        <a:p>
          <a:r>
            <a:rPr lang="fr-FR" sz="1800" b="1" dirty="0" smtClean="0">
              <a:solidFill>
                <a:schemeClr val="accent2"/>
              </a:solidFill>
            </a:rPr>
            <a:t>Recherche</a:t>
          </a:r>
          <a:endParaRPr lang="fr-FR" sz="1800" b="1" dirty="0">
            <a:solidFill>
              <a:schemeClr val="accent2"/>
            </a:solidFill>
          </a:endParaRPr>
        </a:p>
      </dgm:t>
    </dgm:pt>
    <dgm:pt modelId="{120708A7-19BA-4BF7-9E48-D94F4ED31842}" type="parTrans" cxnId="{AED1FF55-A33E-433B-95A7-8BA5412089AF}">
      <dgm:prSet/>
      <dgm:spPr/>
      <dgm:t>
        <a:bodyPr/>
        <a:lstStyle/>
        <a:p>
          <a:endParaRPr lang="fr-FR" sz="1800" b="1">
            <a:solidFill>
              <a:schemeClr val="accent2"/>
            </a:solidFill>
          </a:endParaRPr>
        </a:p>
      </dgm:t>
    </dgm:pt>
    <dgm:pt modelId="{9DF3F079-243F-4B4F-98F0-95A161C668D8}" type="sibTrans" cxnId="{AED1FF55-A33E-433B-95A7-8BA5412089AF}">
      <dgm:prSet/>
      <dgm:spPr/>
      <dgm:t>
        <a:bodyPr/>
        <a:lstStyle/>
        <a:p>
          <a:endParaRPr lang="fr-FR" sz="1800" b="1">
            <a:solidFill>
              <a:schemeClr val="accent2"/>
            </a:solidFill>
          </a:endParaRPr>
        </a:p>
      </dgm:t>
    </dgm:pt>
    <dgm:pt modelId="{9488302A-6864-4653-8C81-5FD284A19491}" type="pres">
      <dgm:prSet presAssocID="{A3B39F0A-E38D-42D7-9614-EC43CDA12366}" presName="cycle" presStyleCnt="0">
        <dgm:presLayoutVars>
          <dgm:dir/>
          <dgm:resizeHandles val="exact"/>
        </dgm:presLayoutVars>
      </dgm:prSet>
      <dgm:spPr/>
      <dgm:t>
        <a:bodyPr/>
        <a:lstStyle/>
        <a:p>
          <a:endParaRPr lang="fr-FR"/>
        </a:p>
      </dgm:t>
    </dgm:pt>
    <dgm:pt modelId="{C05DD012-9F88-49E8-BC6D-E9FEF1E6C297}" type="pres">
      <dgm:prSet presAssocID="{884FE532-8D86-4F9D-8879-54F88F3ED75C}" presName="node" presStyleLbl="node1" presStyleIdx="0" presStyleCnt="6" custScaleX="127888">
        <dgm:presLayoutVars>
          <dgm:bulletEnabled val="1"/>
        </dgm:presLayoutVars>
      </dgm:prSet>
      <dgm:spPr/>
      <dgm:t>
        <a:bodyPr/>
        <a:lstStyle/>
        <a:p>
          <a:endParaRPr lang="fr-FR"/>
        </a:p>
      </dgm:t>
    </dgm:pt>
    <dgm:pt modelId="{ED79ADAA-0544-4CA5-BDB3-9174194BEAA1}" type="pres">
      <dgm:prSet presAssocID="{884FE532-8D86-4F9D-8879-54F88F3ED75C}" presName="spNode" presStyleCnt="0"/>
      <dgm:spPr/>
    </dgm:pt>
    <dgm:pt modelId="{04E0638F-4D18-4DD3-A60A-09CE99984E4C}" type="pres">
      <dgm:prSet presAssocID="{549970DE-6C7E-4749-BCE8-1D37CEAD73D8}" presName="sibTrans" presStyleLbl="sibTrans1D1" presStyleIdx="0" presStyleCnt="6"/>
      <dgm:spPr/>
      <dgm:t>
        <a:bodyPr/>
        <a:lstStyle/>
        <a:p>
          <a:endParaRPr lang="fr-FR"/>
        </a:p>
      </dgm:t>
    </dgm:pt>
    <dgm:pt modelId="{D9B0DA07-2D3B-4ECF-B7AE-2A5ED29B240B}" type="pres">
      <dgm:prSet presAssocID="{20E69EBF-F2D9-4B22-83C0-74A6140EC00C}" presName="node" presStyleLbl="node1" presStyleIdx="1" presStyleCnt="6" custScaleX="140190">
        <dgm:presLayoutVars>
          <dgm:bulletEnabled val="1"/>
        </dgm:presLayoutVars>
      </dgm:prSet>
      <dgm:spPr/>
      <dgm:t>
        <a:bodyPr/>
        <a:lstStyle/>
        <a:p>
          <a:endParaRPr lang="fr-FR"/>
        </a:p>
      </dgm:t>
    </dgm:pt>
    <dgm:pt modelId="{4DDDEC6B-A849-4DEF-81E7-44F2ED9F1299}" type="pres">
      <dgm:prSet presAssocID="{20E69EBF-F2D9-4B22-83C0-74A6140EC00C}" presName="spNode" presStyleCnt="0"/>
      <dgm:spPr/>
    </dgm:pt>
    <dgm:pt modelId="{85E5C9A6-80CD-4C75-B33C-E706997B96D9}" type="pres">
      <dgm:prSet presAssocID="{9DF3F079-243F-4B4F-98F0-95A161C668D8}" presName="sibTrans" presStyleLbl="sibTrans1D1" presStyleIdx="1" presStyleCnt="6"/>
      <dgm:spPr/>
      <dgm:t>
        <a:bodyPr/>
        <a:lstStyle/>
        <a:p>
          <a:endParaRPr lang="fr-FR"/>
        </a:p>
      </dgm:t>
    </dgm:pt>
    <dgm:pt modelId="{F1DE8C07-170D-4045-B544-DFA602B453E3}" type="pres">
      <dgm:prSet presAssocID="{1C7B8875-B0C4-41C0-B2D1-55B828A87CDE}" presName="node" presStyleLbl="node1" presStyleIdx="2" presStyleCnt="6" custScaleX="137122">
        <dgm:presLayoutVars>
          <dgm:bulletEnabled val="1"/>
        </dgm:presLayoutVars>
      </dgm:prSet>
      <dgm:spPr/>
      <dgm:t>
        <a:bodyPr/>
        <a:lstStyle/>
        <a:p>
          <a:endParaRPr lang="fr-FR"/>
        </a:p>
      </dgm:t>
    </dgm:pt>
    <dgm:pt modelId="{30E77ACD-5E85-472F-8C06-94A96DE5163F}" type="pres">
      <dgm:prSet presAssocID="{1C7B8875-B0C4-41C0-B2D1-55B828A87CDE}" presName="spNode" presStyleCnt="0"/>
      <dgm:spPr/>
    </dgm:pt>
    <dgm:pt modelId="{9F46D7E1-1471-44D1-A0F1-236A9E8EAE44}" type="pres">
      <dgm:prSet presAssocID="{8B126B0F-D4D4-474B-87E0-90CA1B682FDA}" presName="sibTrans" presStyleLbl="sibTrans1D1" presStyleIdx="2" presStyleCnt="6"/>
      <dgm:spPr/>
      <dgm:t>
        <a:bodyPr/>
        <a:lstStyle/>
        <a:p>
          <a:endParaRPr lang="fr-FR"/>
        </a:p>
      </dgm:t>
    </dgm:pt>
    <dgm:pt modelId="{CA713184-9109-405B-B918-EF5A9889D192}" type="pres">
      <dgm:prSet presAssocID="{7AEEE413-A380-4534-8949-2C8FC18F2104}" presName="node" presStyleLbl="node1" presStyleIdx="3" presStyleCnt="6" custScaleX="126599">
        <dgm:presLayoutVars>
          <dgm:bulletEnabled val="1"/>
        </dgm:presLayoutVars>
      </dgm:prSet>
      <dgm:spPr/>
      <dgm:t>
        <a:bodyPr/>
        <a:lstStyle/>
        <a:p>
          <a:endParaRPr lang="fr-FR"/>
        </a:p>
      </dgm:t>
    </dgm:pt>
    <dgm:pt modelId="{3F3D65BC-1D6E-439B-BFC9-AEEB20AC1A6B}" type="pres">
      <dgm:prSet presAssocID="{7AEEE413-A380-4534-8949-2C8FC18F2104}" presName="spNode" presStyleCnt="0"/>
      <dgm:spPr/>
    </dgm:pt>
    <dgm:pt modelId="{96F0D2DC-D146-4951-A6AC-DAA177FA2E3A}" type="pres">
      <dgm:prSet presAssocID="{9ECD8F26-74AA-4BA1-A612-5FE519C20EB6}" presName="sibTrans" presStyleLbl="sibTrans1D1" presStyleIdx="3" presStyleCnt="6"/>
      <dgm:spPr/>
      <dgm:t>
        <a:bodyPr/>
        <a:lstStyle/>
        <a:p>
          <a:endParaRPr lang="fr-FR"/>
        </a:p>
      </dgm:t>
    </dgm:pt>
    <dgm:pt modelId="{EAD700FD-959B-4A66-8C1A-8E5FD054C1E1}" type="pres">
      <dgm:prSet presAssocID="{BCD3E7DA-25BF-43DA-BC40-C9EA411A92A0}" presName="node" presStyleLbl="node1" presStyleIdx="4" presStyleCnt="6" custScaleX="136632">
        <dgm:presLayoutVars>
          <dgm:bulletEnabled val="1"/>
        </dgm:presLayoutVars>
      </dgm:prSet>
      <dgm:spPr/>
      <dgm:t>
        <a:bodyPr/>
        <a:lstStyle/>
        <a:p>
          <a:endParaRPr lang="fr-FR"/>
        </a:p>
      </dgm:t>
    </dgm:pt>
    <dgm:pt modelId="{2E1F352F-D11E-457D-B0DD-25715932E151}" type="pres">
      <dgm:prSet presAssocID="{BCD3E7DA-25BF-43DA-BC40-C9EA411A92A0}" presName="spNode" presStyleCnt="0"/>
      <dgm:spPr/>
    </dgm:pt>
    <dgm:pt modelId="{58B003CD-CC1D-48C7-9001-137FCE2AE033}" type="pres">
      <dgm:prSet presAssocID="{6CD4422A-E2CC-4AB5-9ACE-C7938DAD2517}" presName="sibTrans" presStyleLbl="sibTrans1D1" presStyleIdx="4" presStyleCnt="6"/>
      <dgm:spPr/>
      <dgm:t>
        <a:bodyPr/>
        <a:lstStyle/>
        <a:p>
          <a:endParaRPr lang="fr-FR"/>
        </a:p>
      </dgm:t>
    </dgm:pt>
    <dgm:pt modelId="{D969950E-A140-41D6-BD55-0D4DE67BE956}" type="pres">
      <dgm:prSet presAssocID="{E83DAD57-4272-4A66-A3EB-E94A88CDB07E}" presName="node" presStyleLbl="node1" presStyleIdx="5" presStyleCnt="6" custScaleX="142768">
        <dgm:presLayoutVars>
          <dgm:bulletEnabled val="1"/>
        </dgm:presLayoutVars>
      </dgm:prSet>
      <dgm:spPr/>
      <dgm:t>
        <a:bodyPr/>
        <a:lstStyle/>
        <a:p>
          <a:endParaRPr lang="fr-FR"/>
        </a:p>
      </dgm:t>
    </dgm:pt>
    <dgm:pt modelId="{BE61E84D-C336-4107-8002-786807D10803}" type="pres">
      <dgm:prSet presAssocID="{E83DAD57-4272-4A66-A3EB-E94A88CDB07E}" presName="spNode" presStyleCnt="0"/>
      <dgm:spPr/>
    </dgm:pt>
    <dgm:pt modelId="{E1A12D23-D2C7-42F4-9FD6-381825FA4BF8}" type="pres">
      <dgm:prSet presAssocID="{1F2581D0-CB59-49E7-A5E3-A52CE07CF42F}" presName="sibTrans" presStyleLbl="sibTrans1D1" presStyleIdx="5" presStyleCnt="6"/>
      <dgm:spPr/>
      <dgm:t>
        <a:bodyPr/>
        <a:lstStyle/>
        <a:p>
          <a:endParaRPr lang="fr-FR"/>
        </a:p>
      </dgm:t>
    </dgm:pt>
  </dgm:ptLst>
  <dgm:cxnLst>
    <dgm:cxn modelId="{CAABE590-4AA9-4F10-BDC2-D5EF813CC8F2}" srcId="{A3B39F0A-E38D-42D7-9614-EC43CDA12366}" destId="{1C7B8875-B0C4-41C0-B2D1-55B828A87CDE}" srcOrd="2" destOrd="0" parTransId="{581AADD0-D599-4ECA-90ED-9C5E18AA0104}" sibTransId="{8B126B0F-D4D4-474B-87E0-90CA1B682FDA}"/>
    <dgm:cxn modelId="{6CAC53D6-FBC8-4463-BEE3-971A7F92F542}" type="presOf" srcId="{7AEEE413-A380-4534-8949-2C8FC18F2104}" destId="{CA713184-9109-405B-B918-EF5A9889D192}" srcOrd="0" destOrd="0" presId="urn:microsoft.com/office/officeart/2005/8/layout/cycle6"/>
    <dgm:cxn modelId="{56EB3B29-7C12-4354-B331-D63DB712F922}" type="presOf" srcId="{BCD3E7DA-25BF-43DA-BC40-C9EA411A92A0}" destId="{EAD700FD-959B-4A66-8C1A-8E5FD054C1E1}" srcOrd="0" destOrd="0" presId="urn:microsoft.com/office/officeart/2005/8/layout/cycle6"/>
    <dgm:cxn modelId="{99094904-7C6C-4E9B-80EB-283F3495A945}" srcId="{A3B39F0A-E38D-42D7-9614-EC43CDA12366}" destId="{E83DAD57-4272-4A66-A3EB-E94A88CDB07E}" srcOrd="5" destOrd="0" parTransId="{88328AA9-B86A-4C81-8860-2E74D7AD3118}" sibTransId="{1F2581D0-CB59-49E7-A5E3-A52CE07CF42F}"/>
    <dgm:cxn modelId="{1CECFF89-5D5D-493A-8DF7-4CF0A84AD23D}" type="presOf" srcId="{1C7B8875-B0C4-41C0-B2D1-55B828A87CDE}" destId="{F1DE8C07-170D-4045-B544-DFA602B453E3}" srcOrd="0" destOrd="0" presId="urn:microsoft.com/office/officeart/2005/8/layout/cycle6"/>
    <dgm:cxn modelId="{63C1F3FC-9423-4B51-8DDA-80CACCF2B24A}" srcId="{A3B39F0A-E38D-42D7-9614-EC43CDA12366}" destId="{BCD3E7DA-25BF-43DA-BC40-C9EA411A92A0}" srcOrd="4" destOrd="0" parTransId="{F5E21A45-4F05-400F-9E74-FF51B36C24F2}" sibTransId="{6CD4422A-E2CC-4AB5-9ACE-C7938DAD2517}"/>
    <dgm:cxn modelId="{AED1FF55-A33E-433B-95A7-8BA5412089AF}" srcId="{A3B39F0A-E38D-42D7-9614-EC43CDA12366}" destId="{20E69EBF-F2D9-4B22-83C0-74A6140EC00C}" srcOrd="1" destOrd="0" parTransId="{120708A7-19BA-4BF7-9E48-D94F4ED31842}" sibTransId="{9DF3F079-243F-4B4F-98F0-95A161C668D8}"/>
    <dgm:cxn modelId="{D1F38D09-0B81-459A-920B-3002D988EB84}" type="presOf" srcId="{549970DE-6C7E-4749-BCE8-1D37CEAD73D8}" destId="{04E0638F-4D18-4DD3-A60A-09CE99984E4C}" srcOrd="0" destOrd="0" presId="urn:microsoft.com/office/officeart/2005/8/layout/cycle6"/>
    <dgm:cxn modelId="{2F411860-D1FB-4EA7-87FC-6C932137FB27}" type="presOf" srcId="{E83DAD57-4272-4A66-A3EB-E94A88CDB07E}" destId="{D969950E-A140-41D6-BD55-0D4DE67BE956}" srcOrd="0" destOrd="0" presId="urn:microsoft.com/office/officeart/2005/8/layout/cycle6"/>
    <dgm:cxn modelId="{65A5C4D7-A446-42BE-BB62-E448F72D133C}" type="presOf" srcId="{A3B39F0A-E38D-42D7-9614-EC43CDA12366}" destId="{9488302A-6864-4653-8C81-5FD284A19491}" srcOrd="0" destOrd="0" presId="urn:microsoft.com/office/officeart/2005/8/layout/cycle6"/>
    <dgm:cxn modelId="{A01A3C1A-14C6-4799-9B75-3E1084E83F5E}" type="presOf" srcId="{20E69EBF-F2D9-4B22-83C0-74A6140EC00C}" destId="{D9B0DA07-2D3B-4ECF-B7AE-2A5ED29B240B}" srcOrd="0" destOrd="0" presId="urn:microsoft.com/office/officeart/2005/8/layout/cycle6"/>
    <dgm:cxn modelId="{B627B867-5943-4376-9FE2-74C494CE9308}" type="presOf" srcId="{9ECD8F26-74AA-4BA1-A612-5FE519C20EB6}" destId="{96F0D2DC-D146-4951-A6AC-DAA177FA2E3A}" srcOrd="0" destOrd="0" presId="urn:microsoft.com/office/officeart/2005/8/layout/cycle6"/>
    <dgm:cxn modelId="{4A66E4EE-D47E-4259-AA6A-C2D86FB9FDC9}" type="presOf" srcId="{8B126B0F-D4D4-474B-87E0-90CA1B682FDA}" destId="{9F46D7E1-1471-44D1-A0F1-236A9E8EAE44}" srcOrd="0" destOrd="0" presId="urn:microsoft.com/office/officeart/2005/8/layout/cycle6"/>
    <dgm:cxn modelId="{7176EDCC-88CF-4B46-A378-8D137E735351}" type="presOf" srcId="{1F2581D0-CB59-49E7-A5E3-A52CE07CF42F}" destId="{E1A12D23-D2C7-42F4-9FD6-381825FA4BF8}" srcOrd="0" destOrd="0" presId="urn:microsoft.com/office/officeart/2005/8/layout/cycle6"/>
    <dgm:cxn modelId="{51B2D8E4-B43E-4BD7-8E89-4F46C1D2CC2C}" type="presOf" srcId="{9DF3F079-243F-4B4F-98F0-95A161C668D8}" destId="{85E5C9A6-80CD-4C75-B33C-E706997B96D9}" srcOrd="0" destOrd="0" presId="urn:microsoft.com/office/officeart/2005/8/layout/cycle6"/>
    <dgm:cxn modelId="{34E7F364-8968-4E4E-93C3-EAC94015A3FF}" type="presOf" srcId="{6CD4422A-E2CC-4AB5-9ACE-C7938DAD2517}" destId="{58B003CD-CC1D-48C7-9001-137FCE2AE033}" srcOrd="0" destOrd="0" presId="urn:microsoft.com/office/officeart/2005/8/layout/cycle6"/>
    <dgm:cxn modelId="{2D42EE33-83C6-4E47-8AD7-CE7AE245D713}" srcId="{A3B39F0A-E38D-42D7-9614-EC43CDA12366}" destId="{884FE532-8D86-4F9D-8879-54F88F3ED75C}" srcOrd="0" destOrd="0" parTransId="{5B6FB632-36F1-45BD-8BC5-68D43085DAEE}" sibTransId="{549970DE-6C7E-4749-BCE8-1D37CEAD73D8}"/>
    <dgm:cxn modelId="{3C04C983-A9C4-4B3A-A975-061276C4D8FB}" srcId="{A3B39F0A-E38D-42D7-9614-EC43CDA12366}" destId="{7AEEE413-A380-4534-8949-2C8FC18F2104}" srcOrd="3" destOrd="0" parTransId="{2EA7B664-9693-4CA5-9522-FC60CC57B444}" sibTransId="{9ECD8F26-74AA-4BA1-A612-5FE519C20EB6}"/>
    <dgm:cxn modelId="{D959C1D8-B1D9-4DD9-87F6-94D5D6EB9B13}" type="presOf" srcId="{884FE532-8D86-4F9D-8879-54F88F3ED75C}" destId="{C05DD012-9F88-49E8-BC6D-E9FEF1E6C297}" srcOrd="0" destOrd="0" presId="urn:microsoft.com/office/officeart/2005/8/layout/cycle6"/>
    <dgm:cxn modelId="{1DAD13FF-9D0E-40CB-B1E2-7EE334AB74BC}" type="presParOf" srcId="{9488302A-6864-4653-8C81-5FD284A19491}" destId="{C05DD012-9F88-49E8-BC6D-E9FEF1E6C297}" srcOrd="0" destOrd="0" presId="urn:microsoft.com/office/officeart/2005/8/layout/cycle6"/>
    <dgm:cxn modelId="{45EB5582-4980-404D-84F7-6FB628220443}" type="presParOf" srcId="{9488302A-6864-4653-8C81-5FD284A19491}" destId="{ED79ADAA-0544-4CA5-BDB3-9174194BEAA1}" srcOrd="1" destOrd="0" presId="urn:microsoft.com/office/officeart/2005/8/layout/cycle6"/>
    <dgm:cxn modelId="{2F11B362-900A-4FD5-908A-EFA1F73B35D7}" type="presParOf" srcId="{9488302A-6864-4653-8C81-5FD284A19491}" destId="{04E0638F-4D18-4DD3-A60A-09CE99984E4C}" srcOrd="2" destOrd="0" presId="urn:microsoft.com/office/officeart/2005/8/layout/cycle6"/>
    <dgm:cxn modelId="{055B1FAC-1C83-4736-84C1-CD56DFAC6AAD}" type="presParOf" srcId="{9488302A-6864-4653-8C81-5FD284A19491}" destId="{D9B0DA07-2D3B-4ECF-B7AE-2A5ED29B240B}" srcOrd="3" destOrd="0" presId="urn:microsoft.com/office/officeart/2005/8/layout/cycle6"/>
    <dgm:cxn modelId="{AD063008-CA92-4638-A294-F5013B24D99E}" type="presParOf" srcId="{9488302A-6864-4653-8C81-5FD284A19491}" destId="{4DDDEC6B-A849-4DEF-81E7-44F2ED9F1299}" srcOrd="4" destOrd="0" presId="urn:microsoft.com/office/officeart/2005/8/layout/cycle6"/>
    <dgm:cxn modelId="{B4F85409-8873-4E0C-A4B3-A3A561FBDE43}" type="presParOf" srcId="{9488302A-6864-4653-8C81-5FD284A19491}" destId="{85E5C9A6-80CD-4C75-B33C-E706997B96D9}" srcOrd="5" destOrd="0" presId="urn:microsoft.com/office/officeart/2005/8/layout/cycle6"/>
    <dgm:cxn modelId="{1163C58A-46D3-4EAD-88AB-E3A6CEDF4B9C}" type="presParOf" srcId="{9488302A-6864-4653-8C81-5FD284A19491}" destId="{F1DE8C07-170D-4045-B544-DFA602B453E3}" srcOrd="6" destOrd="0" presId="urn:microsoft.com/office/officeart/2005/8/layout/cycle6"/>
    <dgm:cxn modelId="{1BB40733-09F1-499D-A11F-EF7EDEE4634B}" type="presParOf" srcId="{9488302A-6864-4653-8C81-5FD284A19491}" destId="{30E77ACD-5E85-472F-8C06-94A96DE5163F}" srcOrd="7" destOrd="0" presId="urn:microsoft.com/office/officeart/2005/8/layout/cycle6"/>
    <dgm:cxn modelId="{0A2E545E-537C-4589-8FBE-30ECA315B7D2}" type="presParOf" srcId="{9488302A-6864-4653-8C81-5FD284A19491}" destId="{9F46D7E1-1471-44D1-A0F1-236A9E8EAE44}" srcOrd="8" destOrd="0" presId="urn:microsoft.com/office/officeart/2005/8/layout/cycle6"/>
    <dgm:cxn modelId="{3ADE51B7-65C2-4A07-94E0-02FBF680AF3E}" type="presParOf" srcId="{9488302A-6864-4653-8C81-5FD284A19491}" destId="{CA713184-9109-405B-B918-EF5A9889D192}" srcOrd="9" destOrd="0" presId="urn:microsoft.com/office/officeart/2005/8/layout/cycle6"/>
    <dgm:cxn modelId="{3FEF374E-0AA8-4F3C-A705-D22C1854494C}" type="presParOf" srcId="{9488302A-6864-4653-8C81-5FD284A19491}" destId="{3F3D65BC-1D6E-439B-BFC9-AEEB20AC1A6B}" srcOrd="10" destOrd="0" presId="urn:microsoft.com/office/officeart/2005/8/layout/cycle6"/>
    <dgm:cxn modelId="{DD591331-E934-4798-8D7B-A206281B1333}" type="presParOf" srcId="{9488302A-6864-4653-8C81-5FD284A19491}" destId="{96F0D2DC-D146-4951-A6AC-DAA177FA2E3A}" srcOrd="11" destOrd="0" presId="urn:microsoft.com/office/officeart/2005/8/layout/cycle6"/>
    <dgm:cxn modelId="{345273AB-2974-42E9-ACC2-09F717F92F81}" type="presParOf" srcId="{9488302A-6864-4653-8C81-5FD284A19491}" destId="{EAD700FD-959B-4A66-8C1A-8E5FD054C1E1}" srcOrd="12" destOrd="0" presId="urn:microsoft.com/office/officeart/2005/8/layout/cycle6"/>
    <dgm:cxn modelId="{94D69C2C-C0A1-4BC3-A909-797F21AA1D9B}" type="presParOf" srcId="{9488302A-6864-4653-8C81-5FD284A19491}" destId="{2E1F352F-D11E-457D-B0DD-25715932E151}" srcOrd="13" destOrd="0" presId="urn:microsoft.com/office/officeart/2005/8/layout/cycle6"/>
    <dgm:cxn modelId="{40BD0CA2-CE98-4FA5-821E-B99E6F5DA31F}" type="presParOf" srcId="{9488302A-6864-4653-8C81-5FD284A19491}" destId="{58B003CD-CC1D-48C7-9001-137FCE2AE033}" srcOrd="14" destOrd="0" presId="urn:microsoft.com/office/officeart/2005/8/layout/cycle6"/>
    <dgm:cxn modelId="{0F7F6869-7999-4F72-B558-F72920B55E73}" type="presParOf" srcId="{9488302A-6864-4653-8C81-5FD284A19491}" destId="{D969950E-A140-41D6-BD55-0D4DE67BE956}" srcOrd="15" destOrd="0" presId="urn:microsoft.com/office/officeart/2005/8/layout/cycle6"/>
    <dgm:cxn modelId="{BA0F5732-9C59-4898-83AC-B061A65BEB13}" type="presParOf" srcId="{9488302A-6864-4653-8C81-5FD284A19491}" destId="{BE61E84D-C336-4107-8002-786807D10803}" srcOrd="16" destOrd="0" presId="urn:microsoft.com/office/officeart/2005/8/layout/cycle6"/>
    <dgm:cxn modelId="{FED1614D-5B76-45A1-B6D8-3FB0193646AF}" type="presParOf" srcId="{9488302A-6864-4653-8C81-5FD284A19491}" destId="{E1A12D23-D2C7-42F4-9FD6-381825FA4BF8}"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ED1981-3D80-EB4A-B558-4549287AE048}" type="doc">
      <dgm:prSet loTypeId="urn:microsoft.com/office/officeart/2005/8/layout/cycle4#1" loCatId="" qsTypeId="urn:microsoft.com/office/officeart/2005/8/quickstyle/simple4" qsCatId="simple" csTypeId="urn:microsoft.com/office/officeart/2005/8/colors/accent1_2" csCatId="accent1" phldr="1"/>
      <dgm:spPr/>
      <dgm:t>
        <a:bodyPr/>
        <a:lstStyle/>
        <a:p>
          <a:endParaRPr lang="fr-FR"/>
        </a:p>
      </dgm:t>
    </dgm:pt>
    <dgm:pt modelId="{41ACB22A-52ED-3147-93FC-41F5359F9A8C}">
      <dgm:prSet phldrT="[Texte]"/>
      <dgm:spPr/>
      <dgm:t>
        <a:bodyPr/>
        <a:lstStyle/>
        <a:p>
          <a:r>
            <a:rPr lang="fr-FR" b="1" dirty="0" smtClean="0">
              <a:solidFill>
                <a:srgbClr val="BA8F2D"/>
              </a:solidFill>
            </a:rPr>
            <a:t>COMITE PILOTAGE</a:t>
          </a:r>
          <a:endParaRPr lang="fr-FR" b="1" dirty="0">
            <a:solidFill>
              <a:srgbClr val="BA8F2D"/>
            </a:solidFill>
          </a:endParaRPr>
        </a:p>
      </dgm:t>
    </dgm:pt>
    <dgm:pt modelId="{CEDC5A55-CB1A-E140-8131-051E444790EC}" type="parTrans" cxnId="{063B2C14-FA61-6D42-B181-7B4D5B5642D0}">
      <dgm:prSet/>
      <dgm:spPr/>
      <dgm:t>
        <a:bodyPr/>
        <a:lstStyle/>
        <a:p>
          <a:endParaRPr lang="fr-FR"/>
        </a:p>
      </dgm:t>
    </dgm:pt>
    <dgm:pt modelId="{825D4C69-3ECC-5E4C-BEFE-101DEE638B9D}" type="sibTrans" cxnId="{063B2C14-FA61-6D42-B181-7B4D5B5642D0}">
      <dgm:prSet/>
      <dgm:spPr/>
      <dgm:t>
        <a:bodyPr/>
        <a:lstStyle/>
        <a:p>
          <a:endParaRPr lang="fr-FR"/>
        </a:p>
      </dgm:t>
    </dgm:pt>
    <dgm:pt modelId="{48DA770F-9825-D74B-9B5F-8EB5BFE00B91}">
      <dgm:prSet phldrT="[Texte]"/>
      <dgm:spPr/>
      <dgm:t>
        <a:bodyPr/>
        <a:lstStyle/>
        <a:p>
          <a:endParaRPr lang="fr-FR" dirty="0"/>
        </a:p>
      </dgm:t>
    </dgm:pt>
    <dgm:pt modelId="{0334A221-8A17-8840-98D6-9F97F683A7D1}" type="parTrans" cxnId="{6C6B3876-01A8-3843-8E37-6695AD3C2229}">
      <dgm:prSet/>
      <dgm:spPr/>
      <dgm:t>
        <a:bodyPr/>
        <a:lstStyle/>
        <a:p>
          <a:endParaRPr lang="fr-FR"/>
        </a:p>
      </dgm:t>
    </dgm:pt>
    <dgm:pt modelId="{02C0DA8D-D203-854A-87C9-38AF8654DC8D}" type="sibTrans" cxnId="{6C6B3876-01A8-3843-8E37-6695AD3C2229}">
      <dgm:prSet/>
      <dgm:spPr/>
      <dgm:t>
        <a:bodyPr/>
        <a:lstStyle/>
        <a:p>
          <a:endParaRPr lang="fr-FR"/>
        </a:p>
      </dgm:t>
    </dgm:pt>
    <dgm:pt modelId="{A970AB7F-F2F1-4648-BC19-E5643258197C}">
      <dgm:prSet phldrT="[Texte]"/>
      <dgm:spPr/>
      <dgm:t>
        <a:bodyPr/>
        <a:lstStyle/>
        <a:p>
          <a:r>
            <a:rPr lang="fr-FR" b="1" dirty="0" smtClean="0">
              <a:solidFill>
                <a:srgbClr val="BA8F2D"/>
              </a:solidFill>
            </a:rPr>
            <a:t>COMITE TECHNIQUE</a:t>
          </a:r>
          <a:endParaRPr lang="fr-FR" b="1" dirty="0">
            <a:solidFill>
              <a:srgbClr val="BA8F2D"/>
            </a:solidFill>
          </a:endParaRPr>
        </a:p>
      </dgm:t>
    </dgm:pt>
    <dgm:pt modelId="{41420E39-B6F2-0B47-9FF8-F7242B33DE22}" type="parTrans" cxnId="{F04D158A-F98E-F941-8427-CA864026A9FB}">
      <dgm:prSet/>
      <dgm:spPr/>
      <dgm:t>
        <a:bodyPr/>
        <a:lstStyle/>
        <a:p>
          <a:endParaRPr lang="fr-FR"/>
        </a:p>
      </dgm:t>
    </dgm:pt>
    <dgm:pt modelId="{AAF01939-F64D-924B-AEEE-9619C8B88345}" type="sibTrans" cxnId="{F04D158A-F98E-F941-8427-CA864026A9FB}">
      <dgm:prSet/>
      <dgm:spPr/>
      <dgm:t>
        <a:bodyPr/>
        <a:lstStyle/>
        <a:p>
          <a:endParaRPr lang="fr-FR"/>
        </a:p>
      </dgm:t>
    </dgm:pt>
    <dgm:pt modelId="{DEAE808C-3772-5F49-B7DE-CA55A7BD5B9E}">
      <dgm:prSet phldrT="[Texte]"/>
      <dgm:spPr/>
      <dgm:t>
        <a:bodyPr/>
        <a:lstStyle/>
        <a:p>
          <a:endParaRPr lang="fr-FR" dirty="0"/>
        </a:p>
      </dgm:t>
    </dgm:pt>
    <dgm:pt modelId="{E6665D3C-94A3-1F44-A4B6-CE4FDF156BFA}" type="parTrans" cxnId="{3057B41D-E046-1D48-8398-FEFF2E1F74E9}">
      <dgm:prSet/>
      <dgm:spPr/>
      <dgm:t>
        <a:bodyPr/>
        <a:lstStyle/>
        <a:p>
          <a:endParaRPr lang="fr-FR"/>
        </a:p>
      </dgm:t>
    </dgm:pt>
    <dgm:pt modelId="{4F361866-2E42-9A41-8293-574B49ABB1A7}" type="sibTrans" cxnId="{3057B41D-E046-1D48-8398-FEFF2E1F74E9}">
      <dgm:prSet/>
      <dgm:spPr/>
      <dgm:t>
        <a:bodyPr/>
        <a:lstStyle/>
        <a:p>
          <a:endParaRPr lang="fr-FR"/>
        </a:p>
      </dgm:t>
    </dgm:pt>
    <dgm:pt modelId="{A93D6364-648F-6B41-BD14-2135B1BF5C64}">
      <dgm:prSet phldrT="[Texte]"/>
      <dgm:spPr/>
      <dgm:t>
        <a:bodyPr/>
        <a:lstStyle/>
        <a:p>
          <a:endParaRPr lang="fr-FR" b="1" dirty="0">
            <a:solidFill>
              <a:srgbClr val="BA8F2D"/>
            </a:solidFill>
          </a:endParaRPr>
        </a:p>
      </dgm:t>
    </dgm:pt>
    <dgm:pt modelId="{F96845ED-8C8E-0943-BD71-65B844A7E585}" type="parTrans" cxnId="{42AB7418-854D-0D46-8E52-28572D274715}">
      <dgm:prSet/>
      <dgm:spPr/>
      <dgm:t>
        <a:bodyPr/>
        <a:lstStyle/>
        <a:p>
          <a:endParaRPr lang="fr-FR"/>
        </a:p>
      </dgm:t>
    </dgm:pt>
    <dgm:pt modelId="{87BD50B8-CBD5-EA45-95A2-42717BC21079}" type="sibTrans" cxnId="{42AB7418-854D-0D46-8E52-28572D274715}">
      <dgm:prSet/>
      <dgm:spPr/>
      <dgm:t>
        <a:bodyPr/>
        <a:lstStyle/>
        <a:p>
          <a:endParaRPr lang="fr-FR"/>
        </a:p>
      </dgm:t>
    </dgm:pt>
    <dgm:pt modelId="{E9D780EB-4723-414E-9976-559C0DAD2D69}">
      <dgm:prSet phldrT="[Texte]"/>
      <dgm:spPr/>
      <dgm:t>
        <a:bodyPr/>
        <a:lstStyle/>
        <a:p>
          <a:endParaRPr lang="fr-FR" dirty="0"/>
        </a:p>
      </dgm:t>
    </dgm:pt>
    <dgm:pt modelId="{73BBBB1D-3FFA-C449-B646-9E6EB9B6EDB1}" type="parTrans" cxnId="{11BA2CFE-9D9D-C244-9066-B13C26102E4C}">
      <dgm:prSet/>
      <dgm:spPr/>
      <dgm:t>
        <a:bodyPr/>
        <a:lstStyle/>
        <a:p>
          <a:endParaRPr lang="fr-FR"/>
        </a:p>
      </dgm:t>
    </dgm:pt>
    <dgm:pt modelId="{8E1BDA1E-DE86-C142-82DB-4C2529FD76F0}" type="sibTrans" cxnId="{11BA2CFE-9D9D-C244-9066-B13C26102E4C}">
      <dgm:prSet/>
      <dgm:spPr/>
      <dgm:t>
        <a:bodyPr/>
        <a:lstStyle/>
        <a:p>
          <a:endParaRPr lang="fr-FR"/>
        </a:p>
      </dgm:t>
    </dgm:pt>
    <dgm:pt modelId="{24E97A46-81B6-F64B-9EDC-BBE5F018FC13}">
      <dgm:prSet phldrT="[Texte]"/>
      <dgm:spPr/>
      <dgm:t>
        <a:bodyPr/>
        <a:lstStyle/>
        <a:p>
          <a:endParaRPr lang="fr-FR" b="1" dirty="0">
            <a:solidFill>
              <a:srgbClr val="BA8F2D"/>
            </a:solidFill>
          </a:endParaRPr>
        </a:p>
      </dgm:t>
    </dgm:pt>
    <dgm:pt modelId="{89D59020-44C2-C041-9CAD-617EC90EA813}" type="parTrans" cxnId="{3F35B0A0-D1FB-1546-9542-6DEF9910502F}">
      <dgm:prSet/>
      <dgm:spPr/>
      <dgm:t>
        <a:bodyPr/>
        <a:lstStyle/>
        <a:p>
          <a:endParaRPr lang="fr-FR"/>
        </a:p>
      </dgm:t>
    </dgm:pt>
    <dgm:pt modelId="{AB79E2A6-6DFC-FD46-937F-45DCD2CBD77F}" type="sibTrans" cxnId="{3F35B0A0-D1FB-1546-9542-6DEF9910502F}">
      <dgm:prSet/>
      <dgm:spPr/>
      <dgm:t>
        <a:bodyPr/>
        <a:lstStyle/>
        <a:p>
          <a:endParaRPr lang="fr-FR"/>
        </a:p>
      </dgm:t>
    </dgm:pt>
    <dgm:pt modelId="{7C996BB3-A158-D145-BEE3-EEAEBCEEA5D7}">
      <dgm:prSet phldrT="[Texte]"/>
      <dgm:spPr/>
      <dgm:t>
        <a:bodyPr/>
        <a:lstStyle/>
        <a:p>
          <a:endParaRPr lang="fr-FR" dirty="0"/>
        </a:p>
      </dgm:t>
    </dgm:pt>
    <dgm:pt modelId="{4DCAA572-C5BF-5946-B455-919AAF0004FF}" type="parTrans" cxnId="{81F316EA-8FDF-8544-B643-3D7E3E61A2C2}">
      <dgm:prSet/>
      <dgm:spPr/>
      <dgm:t>
        <a:bodyPr/>
        <a:lstStyle/>
        <a:p>
          <a:endParaRPr lang="fr-FR"/>
        </a:p>
      </dgm:t>
    </dgm:pt>
    <dgm:pt modelId="{890B23D7-6AE2-1549-A039-44392F870C90}" type="sibTrans" cxnId="{81F316EA-8FDF-8544-B643-3D7E3E61A2C2}">
      <dgm:prSet/>
      <dgm:spPr/>
      <dgm:t>
        <a:bodyPr/>
        <a:lstStyle/>
        <a:p>
          <a:endParaRPr lang="fr-FR"/>
        </a:p>
      </dgm:t>
    </dgm:pt>
    <dgm:pt modelId="{A086B3F2-1A1E-5C40-BD60-C236AFBBF587}" type="pres">
      <dgm:prSet presAssocID="{56ED1981-3D80-EB4A-B558-4549287AE048}" presName="cycleMatrixDiagram" presStyleCnt="0">
        <dgm:presLayoutVars>
          <dgm:chMax val="1"/>
          <dgm:dir/>
          <dgm:animLvl val="lvl"/>
          <dgm:resizeHandles val="exact"/>
        </dgm:presLayoutVars>
      </dgm:prSet>
      <dgm:spPr/>
      <dgm:t>
        <a:bodyPr/>
        <a:lstStyle/>
        <a:p>
          <a:endParaRPr lang="fr-FR"/>
        </a:p>
      </dgm:t>
    </dgm:pt>
    <dgm:pt modelId="{08101070-DB3F-1B40-93AE-67B864499933}" type="pres">
      <dgm:prSet presAssocID="{56ED1981-3D80-EB4A-B558-4549287AE048}" presName="children" presStyleCnt="0"/>
      <dgm:spPr/>
    </dgm:pt>
    <dgm:pt modelId="{E5878B83-EC50-C44D-B47A-02035A1F17C9}" type="pres">
      <dgm:prSet presAssocID="{56ED1981-3D80-EB4A-B558-4549287AE048}" presName="child1group" presStyleCnt="0"/>
      <dgm:spPr/>
    </dgm:pt>
    <dgm:pt modelId="{7BFDC2C1-E6D5-F644-AD9F-EAA328579374}" type="pres">
      <dgm:prSet presAssocID="{56ED1981-3D80-EB4A-B558-4549287AE048}" presName="child1" presStyleLbl="bgAcc1" presStyleIdx="0" presStyleCnt="4"/>
      <dgm:spPr/>
      <dgm:t>
        <a:bodyPr/>
        <a:lstStyle/>
        <a:p>
          <a:endParaRPr lang="fr-FR"/>
        </a:p>
      </dgm:t>
    </dgm:pt>
    <dgm:pt modelId="{0863C514-0F16-4F44-9468-85B104AD1360}" type="pres">
      <dgm:prSet presAssocID="{56ED1981-3D80-EB4A-B558-4549287AE048}" presName="child1Text" presStyleLbl="bgAcc1" presStyleIdx="0" presStyleCnt="4">
        <dgm:presLayoutVars>
          <dgm:bulletEnabled val="1"/>
        </dgm:presLayoutVars>
      </dgm:prSet>
      <dgm:spPr/>
      <dgm:t>
        <a:bodyPr/>
        <a:lstStyle/>
        <a:p>
          <a:endParaRPr lang="fr-FR"/>
        </a:p>
      </dgm:t>
    </dgm:pt>
    <dgm:pt modelId="{4B2227CC-22F8-8D4B-9F41-186F2FB338A4}" type="pres">
      <dgm:prSet presAssocID="{56ED1981-3D80-EB4A-B558-4549287AE048}" presName="child2group" presStyleCnt="0"/>
      <dgm:spPr/>
    </dgm:pt>
    <dgm:pt modelId="{4450820F-F9A1-AB4C-8E40-CAD72205EC1C}" type="pres">
      <dgm:prSet presAssocID="{56ED1981-3D80-EB4A-B558-4549287AE048}" presName="child2" presStyleLbl="bgAcc1" presStyleIdx="1" presStyleCnt="4"/>
      <dgm:spPr/>
      <dgm:t>
        <a:bodyPr/>
        <a:lstStyle/>
        <a:p>
          <a:endParaRPr lang="fr-FR"/>
        </a:p>
      </dgm:t>
    </dgm:pt>
    <dgm:pt modelId="{EEFCEAD8-B03B-834C-BAA4-B9F124BC2609}" type="pres">
      <dgm:prSet presAssocID="{56ED1981-3D80-EB4A-B558-4549287AE048}" presName="child2Text" presStyleLbl="bgAcc1" presStyleIdx="1" presStyleCnt="4">
        <dgm:presLayoutVars>
          <dgm:bulletEnabled val="1"/>
        </dgm:presLayoutVars>
      </dgm:prSet>
      <dgm:spPr/>
      <dgm:t>
        <a:bodyPr/>
        <a:lstStyle/>
        <a:p>
          <a:endParaRPr lang="fr-FR"/>
        </a:p>
      </dgm:t>
    </dgm:pt>
    <dgm:pt modelId="{BA23F087-35EC-0147-A696-B9C7ADB69A46}" type="pres">
      <dgm:prSet presAssocID="{56ED1981-3D80-EB4A-B558-4549287AE048}" presName="child3group" presStyleCnt="0"/>
      <dgm:spPr/>
    </dgm:pt>
    <dgm:pt modelId="{F984E310-9501-8542-B805-3DF5BBFF9FAB}" type="pres">
      <dgm:prSet presAssocID="{56ED1981-3D80-EB4A-B558-4549287AE048}" presName="child3" presStyleLbl="bgAcc1" presStyleIdx="2" presStyleCnt="4"/>
      <dgm:spPr/>
      <dgm:t>
        <a:bodyPr/>
        <a:lstStyle/>
        <a:p>
          <a:endParaRPr lang="fr-FR"/>
        </a:p>
      </dgm:t>
    </dgm:pt>
    <dgm:pt modelId="{134AA3EF-4F3F-F047-9A30-FBCAF10A73DE}" type="pres">
      <dgm:prSet presAssocID="{56ED1981-3D80-EB4A-B558-4549287AE048}" presName="child3Text" presStyleLbl="bgAcc1" presStyleIdx="2" presStyleCnt="4">
        <dgm:presLayoutVars>
          <dgm:bulletEnabled val="1"/>
        </dgm:presLayoutVars>
      </dgm:prSet>
      <dgm:spPr/>
      <dgm:t>
        <a:bodyPr/>
        <a:lstStyle/>
        <a:p>
          <a:endParaRPr lang="fr-FR"/>
        </a:p>
      </dgm:t>
    </dgm:pt>
    <dgm:pt modelId="{3016A6B6-F939-4C4E-8078-562E13289F2E}" type="pres">
      <dgm:prSet presAssocID="{56ED1981-3D80-EB4A-B558-4549287AE048}" presName="child4group" presStyleCnt="0"/>
      <dgm:spPr/>
    </dgm:pt>
    <dgm:pt modelId="{F6FED27C-9D62-524D-B224-27BAB57551E4}" type="pres">
      <dgm:prSet presAssocID="{56ED1981-3D80-EB4A-B558-4549287AE048}" presName="child4" presStyleLbl="bgAcc1" presStyleIdx="3" presStyleCnt="4"/>
      <dgm:spPr/>
      <dgm:t>
        <a:bodyPr/>
        <a:lstStyle/>
        <a:p>
          <a:endParaRPr lang="fr-FR"/>
        </a:p>
      </dgm:t>
    </dgm:pt>
    <dgm:pt modelId="{D1F0B8A5-EEB6-0647-ACEE-37F2BD67BDB6}" type="pres">
      <dgm:prSet presAssocID="{56ED1981-3D80-EB4A-B558-4549287AE048}" presName="child4Text" presStyleLbl="bgAcc1" presStyleIdx="3" presStyleCnt="4">
        <dgm:presLayoutVars>
          <dgm:bulletEnabled val="1"/>
        </dgm:presLayoutVars>
      </dgm:prSet>
      <dgm:spPr/>
      <dgm:t>
        <a:bodyPr/>
        <a:lstStyle/>
        <a:p>
          <a:endParaRPr lang="fr-FR"/>
        </a:p>
      </dgm:t>
    </dgm:pt>
    <dgm:pt modelId="{BFA1CBAA-5EBF-2D4B-852B-F4A1357F3A38}" type="pres">
      <dgm:prSet presAssocID="{56ED1981-3D80-EB4A-B558-4549287AE048}" presName="childPlaceholder" presStyleCnt="0"/>
      <dgm:spPr/>
    </dgm:pt>
    <dgm:pt modelId="{C788F7DB-3EF4-E341-9B9B-FE3DC9CBC40D}" type="pres">
      <dgm:prSet presAssocID="{56ED1981-3D80-EB4A-B558-4549287AE048}" presName="circle" presStyleCnt="0"/>
      <dgm:spPr/>
    </dgm:pt>
    <dgm:pt modelId="{F29EF5B9-9C5A-5A4E-B3A5-B2F2D2A155FC}" type="pres">
      <dgm:prSet presAssocID="{56ED1981-3D80-EB4A-B558-4549287AE048}" presName="quadrant1" presStyleLbl="node1" presStyleIdx="0" presStyleCnt="4">
        <dgm:presLayoutVars>
          <dgm:chMax val="1"/>
          <dgm:bulletEnabled val="1"/>
        </dgm:presLayoutVars>
      </dgm:prSet>
      <dgm:spPr/>
      <dgm:t>
        <a:bodyPr/>
        <a:lstStyle/>
        <a:p>
          <a:endParaRPr lang="fr-FR"/>
        </a:p>
      </dgm:t>
    </dgm:pt>
    <dgm:pt modelId="{CEB075C1-9EF3-3749-A51C-F85CBF2F3EE7}" type="pres">
      <dgm:prSet presAssocID="{56ED1981-3D80-EB4A-B558-4549287AE048}" presName="quadrant2" presStyleLbl="node1" presStyleIdx="1" presStyleCnt="4">
        <dgm:presLayoutVars>
          <dgm:chMax val="1"/>
          <dgm:bulletEnabled val="1"/>
        </dgm:presLayoutVars>
      </dgm:prSet>
      <dgm:spPr/>
      <dgm:t>
        <a:bodyPr/>
        <a:lstStyle/>
        <a:p>
          <a:endParaRPr lang="fr-FR"/>
        </a:p>
      </dgm:t>
    </dgm:pt>
    <dgm:pt modelId="{1D4FA3A7-050D-7540-AE2F-E1BA98138535}" type="pres">
      <dgm:prSet presAssocID="{56ED1981-3D80-EB4A-B558-4549287AE048}" presName="quadrant3" presStyleLbl="node1" presStyleIdx="2" presStyleCnt="4">
        <dgm:presLayoutVars>
          <dgm:chMax val="1"/>
          <dgm:bulletEnabled val="1"/>
        </dgm:presLayoutVars>
      </dgm:prSet>
      <dgm:spPr/>
      <dgm:t>
        <a:bodyPr/>
        <a:lstStyle/>
        <a:p>
          <a:endParaRPr lang="fr-FR"/>
        </a:p>
      </dgm:t>
    </dgm:pt>
    <dgm:pt modelId="{6316FD47-6E93-FD48-A8E8-0747EBB81E5D}" type="pres">
      <dgm:prSet presAssocID="{56ED1981-3D80-EB4A-B558-4549287AE048}" presName="quadrant4" presStyleLbl="node1" presStyleIdx="3" presStyleCnt="4">
        <dgm:presLayoutVars>
          <dgm:chMax val="1"/>
          <dgm:bulletEnabled val="1"/>
        </dgm:presLayoutVars>
      </dgm:prSet>
      <dgm:spPr/>
      <dgm:t>
        <a:bodyPr/>
        <a:lstStyle/>
        <a:p>
          <a:endParaRPr lang="fr-FR"/>
        </a:p>
      </dgm:t>
    </dgm:pt>
    <dgm:pt modelId="{E17C51F6-9868-E044-B2EC-7680188133E3}" type="pres">
      <dgm:prSet presAssocID="{56ED1981-3D80-EB4A-B558-4549287AE048}" presName="quadrantPlaceholder" presStyleCnt="0"/>
      <dgm:spPr/>
    </dgm:pt>
    <dgm:pt modelId="{AA704A13-8D72-8D40-82AB-8EC06E7099AC}" type="pres">
      <dgm:prSet presAssocID="{56ED1981-3D80-EB4A-B558-4549287AE048}" presName="center1" presStyleLbl="fgShp" presStyleIdx="0" presStyleCnt="2"/>
      <dgm:spPr/>
    </dgm:pt>
    <dgm:pt modelId="{08F37D47-AC15-224D-982B-1CB31C5695DC}" type="pres">
      <dgm:prSet presAssocID="{56ED1981-3D80-EB4A-B558-4549287AE048}" presName="center2" presStyleLbl="fgShp" presStyleIdx="1" presStyleCnt="2"/>
      <dgm:spPr/>
    </dgm:pt>
  </dgm:ptLst>
  <dgm:cxnLst>
    <dgm:cxn modelId="{399F5FA5-EC72-4F2B-9C3D-E0212D3CEF3C}" type="presOf" srcId="{DEAE808C-3772-5F49-B7DE-CA55A7BD5B9E}" destId="{EEFCEAD8-B03B-834C-BAA4-B9F124BC2609}" srcOrd="1" destOrd="0" presId="urn:microsoft.com/office/officeart/2005/8/layout/cycle4#1"/>
    <dgm:cxn modelId="{A00D391C-5FDD-4303-8ACF-EA30FB1C2808}" type="presOf" srcId="{56ED1981-3D80-EB4A-B558-4549287AE048}" destId="{A086B3F2-1A1E-5C40-BD60-C236AFBBF587}" srcOrd="0" destOrd="0" presId="urn:microsoft.com/office/officeart/2005/8/layout/cycle4#1"/>
    <dgm:cxn modelId="{F1BB92D6-2A6A-47A6-990F-2011AC58F601}" type="presOf" srcId="{7C996BB3-A158-D145-BEE3-EEAEBCEEA5D7}" destId="{F6FED27C-9D62-524D-B224-27BAB57551E4}" srcOrd="0" destOrd="0" presId="urn:microsoft.com/office/officeart/2005/8/layout/cycle4#1"/>
    <dgm:cxn modelId="{34A6314C-D197-407E-8727-9FB1762E16F9}" type="presOf" srcId="{E9D780EB-4723-414E-9976-559C0DAD2D69}" destId="{134AA3EF-4F3F-F047-9A30-FBCAF10A73DE}" srcOrd="1" destOrd="0" presId="urn:microsoft.com/office/officeart/2005/8/layout/cycle4#1"/>
    <dgm:cxn modelId="{81F316EA-8FDF-8544-B643-3D7E3E61A2C2}" srcId="{24E97A46-81B6-F64B-9EDC-BBE5F018FC13}" destId="{7C996BB3-A158-D145-BEE3-EEAEBCEEA5D7}" srcOrd="0" destOrd="0" parTransId="{4DCAA572-C5BF-5946-B455-919AAF0004FF}" sibTransId="{890B23D7-6AE2-1549-A039-44392F870C90}"/>
    <dgm:cxn modelId="{3057B41D-E046-1D48-8398-FEFF2E1F74E9}" srcId="{A970AB7F-F2F1-4648-BC19-E5643258197C}" destId="{DEAE808C-3772-5F49-B7DE-CA55A7BD5B9E}" srcOrd="0" destOrd="0" parTransId="{E6665D3C-94A3-1F44-A4B6-CE4FDF156BFA}" sibTransId="{4F361866-2E42-9A41-8293-574B49ABB1A7}"/>
    <dgm:cxn modelId="{6C6B3876-01A8-3843-8E37-6695AD3C2229}" srcId="{41ACB22A-52ED-3147-93FC-41F5359F9A8C}" destId="{48DA770F-9825-D74B-9B5F-8EB5BFE00B91}" srcOrd="0" destOrd="0" parTransId="{0334A221-8A17-8840-98D6-9F97F683A7D1}" sibTransId="{02C0DA8D-D203-854A-87C9-38AF8654DC8D}"/>
    <dgm:cxn modelId="{063B2C14-FA61-6D42-B181-7B4D5B5642D0}" srcId="{56ED1981-3D80-EB4A-B558-4549287AE048}" destId="{41ACB22A-52ED-3147-93FC-41F5359F9A8C}" srcOrd="0" destOrd="0" parTransId="{CEDC5A55-CB1A-E140-8131-051E444790EC}" sibTransId="{825D4C69-3ECC-5E4C-BEFE-101DEE638B9D}"/>
    <dgm:cxn modelId="{2FBFA048-B97D-4AF7-B93A-791750DC3EB9}" type="presOf" srcId="{E9D780EB-4723-414E-9976-559C0DAD2D69}" destId="{F984E310-9501-8542-B805-3DF5BBFF9FAB}" srcOrd="0" destOrd="0" presId="urn:microsoft.com/office/officeart/2005/8/layout/cycle4#1"/>
    <dgm:cxn modelId="{D2F3F018-2965-451F-85A6-6BCB4F20589B}" type="presOf" srcId="{DEAE808C-3772-5F49-B7DE-CA55A7BD5B9E}" destId="{4450820F-F9A1-AB4C-8E40-CAD72205EC1C}" srcOrd="0" destOrd="0" presId="urn:microsoft.com/office/officeart/2005/8/layout/cycle4#1"/>
    <dgm:cxn modelId="{4A8BC2C0-6B38-4E71-971E-C1E9E5FF6CA9}" type="presOf" srcId="{A93D6364-648F-6B41-BD14-2135B1BF5C64}" destId="{1D4FA3A7-050D-7540-AE2F-E1BA98138535}" srcOrd="0" destOrd="0" presId="urn:microsoft.com/office/officeart/2005/8/layout/cycle4#1"/>
    <dgm:cxn modelId="{424B29BB-E445-4FC9-A443-C0BA8AB31F13}" type="presOf" srcId="{41ACB22A-52ED-3147-93FC-41F5359F9A8C}" destId="{F29EF5B9-9C5A-5A4E-B3A5-B2F2D2A155FC}" srcOrd="0" destOrd="0" presId="urn:microsoft.com/office/officeart/2005/8/layout/cycle4#1"/>
    <dgm:cxn modelId="{3F35B0A0-D1FB-1546-9542-6DEF9910502F}" srcId="{56ED1981-3D80-EB4A-B558-4549287AE048}" destId="{24E97A46-81B6-F64B-9EDC-BBE5F018FC13}" srcOrd="3" destOrd="0" parTransId="{89D59020-44C2-C041-9CAD-617EC90EA813}" sibTransId="{AB79E2A6-6DFC-FD46-937F-45DCD2CBD77F}"/>
    <dgm:cxn modelId="{85B01BE4-0DDB-4D52-BFF6-26A4F2A7B53F}" type="presOf" srcId="{7C996BB3-A158-D145-BEE3-EEAEBCEEA5D7}" destId="{D1F0B8A5-EEB6-0647-ACEE-37F2BD67BDB6}" srcOrd="1" destOrd="0" presId="urn:microsoft.com/office/officeart/2005/8/layout/cycle4#1"/>
    <dgm:cxn modelId="{BDBFB103-F8FD-4622-B00A-961B15C8E6EE}" type="presOf" srcId="{24E97A46-81B6-F64B-9EDC-BBE5F018FC13}" destId="{6316FD47-6E93-FD48-A8E8-0747EBB81E5D}" srcOrd="0" destOrd="0" presId="urn:microsoft.com/office/officeart/2005/8/layout/cycle4#1"/>
    <dgm:cxn modelId="{EF88637E-4714-483A-8566-32F4FEA1EB6D}" type="presOf" srcId="{48DA770F-9825-D74B-9B5F-8EB5BFE00B91}" destId="{0863C514-0F16-4F44-9468-85B104AD1360}" srcOrd="1" destOrd="0" presId="urn:microsoft.com/office/officeart/2005/8/layout/cycle4#1"/>
    <dgm:cxn modelId="{42AB7418-854D-0D46-8E52-28572D274715}" srcId="{56ED1981-3D80-EB4A-B558-4549287AE048}" destId="{A93D6364-648F-6B41-BD14-2135B1BF5C64}" srcOrd="2" destOrd="0" parTransId="{F96845ED-8C8E-0943-BD71-65B844A7E585}" sibTransId="{87BD50B8-CBD5-EA45-95A2-42717BC21079}"/>
    <dgm:cxn modelId="{79633881-0BAD-4BE5-ACC4-26F102436E33}" type="presOf" srcId="{A970AB7F-F2F1-4648-BC19-E5643258197C}" destId="{CEB075C1-9EF3-3749-A51C-F85CBF2F3EE7}" srcOrd="0" destOrd="0" presId="urn:microsoft.com/office/officeart/2005/8/layout/cycle4#1"/>
    <dgm:cxn modelId="{56512BDE-5DE0-4F1E-B705-A26921FA72A2}" type="presOf" srcId="{48DA770F-9825-D74B-9B5F-8EB5BFE00B91}" destId="{7BFDC2C1-E6D5-F644-AD9F-EAA328579374}" srcOrd="0" destOrd="0" presId="urn:microsoft.com/office/officeart/2005/8/layout/cycle4#1"/>
    <dgm:cxn modelId="{11BA2CFE-9D9D-C244-9066-B13C26102E4C}" srcId="{A93D6364-648F-6B41-BD14-2135B1BF5C64}" destId="{E9D780EB-4723-414E-9976-559C0DAD2D69}" srcOrd="0" destOrd="0" parTransId="{73BBBB1D-3FFA-C449-B646-9E6EB9B6EDB1}" sibTransId="{8E1BDA1E-DE86-C142-82DB-4C2529FD76F0}"/>
    <dgm:cxn modelId="{F04D158A-F98E-F941-8427-CA864026A9FB}" srcId="{56ED1981-3D80-EB4A-B558-4549287AE048}" destId="{A970AB7F-F2F1-4648-BC19-E5643258197C}" srcOrd="1" destOrd="0" parTransId="{41420E39-B6F2-0B47-9FF8-F7242B33DE22}" sibTransId="{AAF01939-F64D-924B-AEEE-9619C8B88345}"/>
    <dgm:cxn modelId="{E0788D0F-DBCC-42D1-978E-F5B169D13A06}" type="presParOf" srcId="{A086B3F2-1A1E-5C40-BD60-C236AFBBF587}" destId="{08101070-DB3F-1B40-93AE-67B864499933}" srcOrd="0" destOrd="0" presId="urn:microsoft.com/office/officeart/2005/8/layout/cycle4#1"/>
    <dgm:cxn modelId="{AAB0BA71-0929-4DBA-9C4A-D981E008F422}" type="presParOf" srcId="{08101070-DB3F-1B40-93AE-67B864499933}" destId="{E5878B83-EC50-C44D-B47A-02035A1F17C9}" srcOrd="0" destOrd="0" presId="urn:microsoft.com/office/officeart/2005/8/layout/cycle4#1"/>
    <dgm:cxn modelId="{2679BCB1-C5A2-4F8A-B477-DEF1C8B9DBF9}" type="presParOf" srcId="{E5878B83-EC50-C44D-B47A-02035A1F17C9}" destId="{7BFDC2C1-E6D5-F644-AD9F-EAA328579374}" srcOrd="0" destOrd="0" presId="urn:microsoft.com/office/officeart/2005/8/layout/cycle4#1"/>
    <dgm:cxn modelId="{31A05756-4AC2-4156-A4E2-F4EE8A4B43CB}" type="presParOf" srcId="{E5878B83-EC50-C44D-B47A-02035A1F17C9}" destId="{0863C514-0F16-4F44-9468-85B104AD1360}" srcOrd="1" destOrd="0" presId="urn:microsoft.com/office/officeart/2005/8/layout/cycle4#1"/>
    <dgm:cxn modelId="{B106F1BE-8204-4307-85AF-97AFD9318A0F}" type="presParOf" srcId="{08101070-DB3F-1B40-93AE-67B864499933}" destId="{4B2227CC-22F8-8D4B-9F41-186F2FB338A4}" srcOrd="1" destOrd="0" presId="urn:microsoft.com/office/officeart/2005/8/layout/cycle4#1"/>
    <dgm:cxn modelId="{51F78490-D9F3-4904-A01A-8F6D0F73CBE3}" type="presParOf" srcId="{4B2227CC-22F8-8D4B-9F41-186F2FB338A4}" destId="{4450820F-F9A1-AB4C-8E40-CAD72205EC1C}" srcOrd="0" destOrd="0" presId="urn:microsoft.com/office/officeart/2005/8/layout/cycle4#1"/>
    <dgm:cxn modelId="{896292E1-D5E9-4087-97A0-94FD65F1D896}" type="presParOf" srcId="{4B2227CC-22F8-8D4B-9F41-186F2FB338A4}" destId="{EEFCEAD8-B03B-834C-BAA4-B9F124BC2609}" srcOrd="1" destOrd="0" presId="urn:microsoft.com/office/officeart/2005/8/layout/cycle4#1"/>
    <dgm:cxn modelId="{A242E889-CA94-4009-A9C7-85FF3F86727D}" type="presParOf" srcId="{08101070-DB3F-1B40-93AE-67B864499933}" destId="{BA23F087-35EC-0147-A696-B9C7ADB69A46}" srcOrd="2" destOrd="0" presId="urn:microsoft.com/office/officeart/2005/8/layout/cycle4#1"/>
    <dgm:cxn modelId="{7D377053-E4A8-4BAF-8E8D-78C3587A3EFF}" type="presParOf" srcId="{BA23F087-35EC-0147-A696-B9C7ADB69A46}" destId="{F984E310-9501-8542-B805-3DF5BBFF9FAB}" srcOrd="0" destOrd="0" presId="urn:microsoft.com/office/officeart/2005/8/layout/cycle4#1"/>
    <dgm:cxn modelId="{ED2DB7E2-06DC-4509-B131-37781B6D5524}" type="presParOf" srcId="{BA23F087-35EC-0147-A696-B9C7ADB69A46}" destId="{134AA3EF-4F3F-F047-9A30-FBCAF10A73DE}" srcOrd="1" destOrd="0" presId="urn:microsoft.com/office/officeart/2005/8/layout/cycle4#1"/>
    <dgm:cxn modelId="{70A5113F-49EB-4F09-AFBE-D6AC39B0EC59}" type="presParOf" srcId="{08101070-DB3F-1B40-93AE-67B864499933}" destId="{3016A6B6-F939-4C4E-8078-562E13289F2E}" srcOrd="3" destOrd="0" presId="urn:microsoft.com/office/officeart/2005/8/layout/cycle4#1"/>
    <dgm:cxn modelId="{5C850F60-51A0-41CD-863E-A3160842D4CF}" type="presParOf" srcId="{3016A6B6-F939-4C4E-8078-562E13289F2E}" destId="{F6FED27C-9D62-524D-B224-27BAB57551E4}" srcOrd="0" destOrd="0" presId="urn:microsoft.com/office/officeart/2005/8/layout/cycle4#1"/>
    <dgm:cxn modelId="{4E59447A-83A7-4168-B668-A8F1803489B4}" type="presParOf" srcId="{3016A6B6-F939-4C4E-8078-562E13289F2E}" destId="{D1F0B8A5-EEB6-0647-ACEE-37F2BD67BDB6}" srcOrd="1" destOrd="0" presId="urn:microsoft.com/office/officeart/2005/8/layout/cycle4#1"/>
    <dgm:cxn modelId="{388A10A8-49D2-4DDF-895F-2A430197A45A}" type="presParOf" srcId="{08101070-DB3F-1B40-93AE-67B864499933}" destId="{BFA1CBAA-5EBF-2D4B-852B-F4A1357F3A38}" srcOrd="4" destOrd="0" presId="urn:microsoft.com/office/officeart/2005/8/layout/cycle4#1"/>
    <dgm:cxn modelId="{74571924-D35E-4E8E-98C3-C2571AD8CECA}" type="presParOf" srcId="{A086B3F2-1A1E-5C40-BD60-C236AFBBF587}" destId="{C788F7DB-3EF4-E341-9B9B-FE3DC9CBC40D}" srcOrd="1" destOrd="0" presId="urn:microsoft.com/office/officeart/2005/8/layout/cycle4#1"/>
    <dgm:cxn modelId="{DEC8FA5E-3840-4A9C-A919-33659CF8B7C1}" type="presParOf" srcId="{C788F7DB-3EF4-E341-9B9B-FE3DC9CBC40D}" destId="{F29EF5B9-9C5A-5A4E-B3A5-B2F2D2A155FC}" srcOrd="0" destOrd="0" presId="urn:microsoft.com/office/officeart/2005/8/layout/cycle4#1"/>
    <dgm:cxn modelId="{DA307FE9-09FE-4D74-8BE2-6ACB1BF2F53C}" type="presParOf" srcId="{C788F7DB-3EF4-E341-9B9B-FE3DC9CBC40D}" destId="{CEB075C1-9EF3-3749-A51C-F85CBF2F3EE7}" srcOrd="1" destOrd="0" presId="urn:microsoft.com/office/officeart/2005/8/layout/cycle4#1"/>
    <dgm:cxn modelId="{BF735578-AF3A-4A33-B96B-64EC59319C39}" type="presParOf" srcId="{C788F7DB-3EF4-E341-9B9B-FE3DC9CBC40D}" destId="{1D4FA3A7-050D-7540-AE2F-E1BA98138535}" srcOrd="2" destOrd="0" presId="urn:microsoft.com/office/officeart/2005/8/layout/cycle4#1"/>
    <dgm:cxn modelId="{E1435E16-83D4-45DD-952A-F0B28DF4BF13}" type="presParOf" srcId="{C788F7DB-3EF4-E341-9B9B-FE3DC9CBC40D}" destId="{6316FD47-6E93-FD48-A8E8-0747EBB81E5D}" srcOrd="3" destOrd="0" presId="urn:microsoft.com/office/officeart/2005/8/layout/cycle4#1"/>
    <dgm:cxn modelId="{824B727A-3D1D-40D7-9292-22FA5CC7CE19}" type="presParOf" srcId="{C788F7DB-3EF4-E341-9B9B-FE3DC9CBC40D}" destId="{E17C51F6-9868-E044-B2EC-7680188133E3}" srcOrd="4" destOrd="0" presId="urn:microsoft.com/office/officeart/2005/8/layout/cycle4#1"/>
    <dgm:cxn modelId="{D64CC3B8-CAAF-41FB-B48B-ADC33EA46C9A}" type="presParOf" srcId="{A086B3F2-1A1E-5C40-BD60-C236AFBBF587}" destId="{AA704A13-8D72-8D40-82AB-8EC06E7099AC}" srcOrd="2" destOrd="0" presId="urn:microsoft.com/office/officeart/2005/8/layout/cycle4#1"/>
    <dgm:cxn modelId="{4908C5B0-4B32-4701-AC66-DF0314C3ABDB}" type="presParOf" srcId="{A086B3F2-1A1E-5C40-BD60-C236AFBBF587}" destId="{08F37D47-AC15-224D-982B-1CB31C5695DC}"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136C8-9D9B-E24B-99E4-667400DAE151}">
      <dsp:nvSpPr>
        <dsp:cNvPr id="0" name=""/>
        <dsp:cNvSpPr/>
      </dsp:nvSpPr>
      <dsp:spPr>
        <a:xfrm>
          <a:off x="2" y="0"/>
          <a:ext cx="9011597" cy="1224136"/>
        </a:xfrm>
        <a:prstGeom prst="rightArrow">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B253ED7-99F3-4646-9DC8-87F3CCC9C25E}">
      <dsp:nvSpPr>
        <dsp:cNvPr id="0" name=""/>
        <dsp:cNvSpPr/>
      </dsp:nvSpPr>
      <dsp:spPr>
        <a:xfrm>
          <a:off x="3368" y="367240"/>
          <a:ext cx="1654886" cy="489654"/>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COLLECTE</a:t>
          </a:r>
          <a:endParaRPr lang="fr-FR" sz="1800" b="1" kern="1200" dirty="0"/>
        </a:p>
      </dsp:txBody>
      <dsp:txXfrm>
        <a:off x="27271" y="391143"/>
        <a:ext cx="1607080" cy="441848"/>
      </dsp:txXfrm>
    </dsp:sp>
    <dsp:sp modelId="{9B29970F-C435-CC4F-B0DB-9D09B096C5E0}">
      <dsp:nvSpPr>
        <dsp:cNvPr id="0" name=""/>
        <dsp:cNvSpPr/>
      </dsp:nvSpPr>
      <dsp:spPr>
        <a:xfrm>
          <a:off x="1840863" y="367240"/>
          <a:ext cx="1654886" cy="489654"/>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STOCKAGE</a:t>
          </a:r>
          <a:endParaRPr lang="fr-FR" sz="1800" b="1" kern="1200" dirty="0"/>
        </a:p>
      </dsp:txBody>
      <dsp:txXfrm>
        <a:off x="1864766" y="391143"/>
        <a:ext cx="1607080" cy="441848"/>
      </dsp:txXfrm>
    </dsp:sp>
    <dsp:sp modelId="{2E37F0C6-CA75-334F-85B4-B64FE334966E}">
      <dsp:nvSpPr>
        <dsp:cNvPr id="0" name=""/>
        <dsp:cNvSpPr/>
      </dsp:nvSpPr>
      <dsp:spPr>
        <a:xfrm>
          <a:off x="3678357" y="367240"/>
          <a:ext cx="1654886" cy="489654"/>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smtClean="0"/>
            <a:t>TRANSPORT</a:t>
          </a:r>
          <a:endParaRPr lang="fr-FR" sz="1800" b="1" kern="1200" dirty="0"/>
        </a:p>
      </dsp:txBody>
      <dsp:txXfrm>
        <a:off x="3702260" y="391143"/>
        <a:ext cx="1607080" cy="441848"/>
      </dsp:txXfrm>
    </dsp:sp>
    <dsp:sp modelId="{256B187C-E06F-CE43-A6A9-0B01CF5F34A8}">
      <dsp:nvSpPr>
        <dsp:cNvPr id="0" name=""/>
        <dsp:cNvSpPr/>
      </dsp:nvSpPr>
      <dsp:spPr>
        <a:xfrm>
          <a:off x="5515852" y="367240"/>
          <a:ext cx="1654886" cy="489654"/>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TRAITEMENT</a:t>
          </a:r>
          <a:endParaRPr lang="fr-FR" sz="1800" b="1" kern="1200" dirty="0"/>
        </a:p>
      </dsp:txBody>
      <dsp:txXfrm>
        <a:off x="5539755" y="391143"/>
        <a:ext cx="1607080" cy="441848"/>
      </dsp:txXfrm>
    </dsp:sp>
    <dsp:sp modelId="{3F79BBD5-ED07-124D-95DA-207FFE3D92D1}">
      <dsp:nvSpPr>
        <dsp:cNvPr id="0" name=""/>
        <dsp:cNvSpPr/>
      </dsp:nvSpPr>
      <dsp:spPr>
        <a:xfrm>
          <a:off x="7353346" y="367240"/>
          <a:ext cx="1654886" cy="489654"/>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REUTILISATION</a:t>
          </a:r>
          <a:endParaRPr lang="fr-FR" sz="1800" b="1" kern="1200" dirty="0"/>
        </a:p>
      </dsp:txBody>
      <dsp:txXfrm>
        <a:off x="7377249" y="391143"/>
        <a:ext cx="1607080" cy="441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DD012-9F88-49E8-BC6D-E9FEF1E6C297}">
      <dsp:nvSpPr>
        <dsp:cNvPr id="0" name=""/>
        <dsp:cNvSpPr/>
      </dsp:nvSpPr>
      <dsp:spPr>
        <a:xfrm>
          <a:off x="2959947" y="2816"/>
          <a:ext cx="1512171" cy="768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accent2"/>
              </a:solidFill>
            </a:rPr>
            <a:t>Coordination</a:t>
          </a:r>
          <a:endParaRPr lang="fr-FR" sz="1800" b="1" kern="1200" dirty="0">
            <a:solidFill>
              <a:schemeClr val="accent2"/>
            </a:solidFill>
          </a:endParaRPr>
        </a:p>
      </dsp:txBody>
      <dsp:txXfrm>
        <a:off x="2997466" y="40335"/>
        <a:ext cx="1437133" cy="693534"/>
      </dsp:txXfrm>
    </dsp:sp>
    <dsp:sp modelId="{04E0638F-4D18-4DD3-A60A-09CE99984E4C}">
      <dsp:nvSpPr>
        <dsp:cNvPr id="0" name=""/>
        <dsp:cNvSpPr/>
      </dsp:nvSpPr>
      <dsp:spPr>
        <a:xfrm>
          <a:off x="1906891" y="387102"/>
          <a:ext cx="3618282" cy="3618282"/>
        </a:xfrm>
        <a:custGeom>
          <a:avLst/>
          <a:gdLst/>
          <a:ahLst/>
          <a:cxnLst/>
          <a:rect l="0" t="0" r="0" b="0"/>
          <a:pathLst>
            <a:path>
              <a:moveTo>
                <a:pt x="2570892" y="168188"/>
              </a:moveTo>
              <a:arcTo wR="1809141" hR="1809141" stAng="17694079" swAng="116816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B0DA07-2D3B-4ECF-B7AE-2A5ED29B240B}">
      <dsp:nvSpPr>
        <dsp:cNvPr id="0" name=""/>
        <dsp:cNvSpPr/>
      </dsp:nvSpPr>
      <dsp:spPr>
        <a:xfrm>
          <a:off x="4453978" y="907387"/>
          <a:ext cx="1657632" cy="768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accent2"/>
              </a:solidFill>
            </a:rPr>
            <a:t>Recherche</a:t>
          </a:r>
          <a:endParaRPr lang="fr-FR" sz="1800" b="1" kern="1200" dirty="0">
            <a:solidFill>
              <a:schemeClr val="accent2"/>
            </a:solidFill>
          </a:endParaRPr>
        </a:p>
      </dsp:txBody>
      <dsp:txXfrm>
        <a:off x="4491497" y="944906"/>
        <a:ext cx="1582594" cy="693534"/>
      </dsp:txXfrm>
    </dsp:sp>
    <dsp:sp modelId="{85E5C9A6-80CD-4C75-B33C-E706997B96D9}">
      <dsp:nvSpPr>
        <dsp:cNvPr id="0" name=""/>
        <dsp:cNvSpPr/>
      </dsp:nvSpPr>
      <dsp:spPr>
        <a:xfrm>
          <a:off x="1906891" y="387102"/>
          <a:ext cx="3618282" cy="3618282"/>
        </a:xfrm>
        <a:custGeom>
          <a:avLst/>
          <a:gdLst/>
          <a:ahLst/>
          <a:cxnLst/>
          <a:rect l="0" t="0" r="0" b="0"/>
          <a:pathLst>
            <a:path>
              <a:moveTo>
                <a:pt x="3544818" y="1298831"/>
              </a:moveTo>
              <a:arcTo wR="1809141" hR="1809141" stAng="20616962" swAng="196607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DE8C07-170D-4045-B544-DFA602B453E3}">
      <dsp:nvSpPr>
        <dsp:cNvPr id="0" name=""/>
        <dsp:cNvSpPr/>
      </dsp:nvSpPr>
      <dsp:spPr>
        <a:xfrm>
          <a:off x="4472116" y="2716528"/>
          <a:ext cx="1621355" cy="768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accent2"/>
              </a:solidFill>
            </a:rPr>
            <a:t>Infrastructure</a:t>
          </a:r>
          <a:endParaRPr lang="fr-FR" sz="1800" b="1" kern="1200" dirty="0">
            <a:solidFill>
              <a:schemeClr val="accent2"/>
            </a:solidFill>
          </a:endParaRPr>
        </a:p>
      </dsp:txBody>
      <dsp:txXfrm>
        <a:off x="4509635" y="2754047"/>
        <a:ext cx="1546317" cy="693534"/>
      </dsp:txXfrm>
    </dsp:sp>
    <dsp:sp modelId="{9F46D7E1-1471-44D1-A0F1-236A9E8EAE44}">
      <dsp:nvSpPr>
        <dsp:cNvPr id="0" name=""/>
        <dsp:cNvSpPr/>
      </dsp:nvSpPr>
      <dsp:spPr>
        <a:xfrm>
          <a:off x="1906891" y="387102"/>
          <a:ext cx="3618282" cy="3618282"/>
        </a:xfrm>
        <a:custGeom>
          <a:avLst/>
          <a:gdLst/>
          <a:ahLst/>
          <a:cxnLst/>
          <a:rect l="0" t="0" r="0" b="0"/>
          <a:pathLst>
            <a:path>
              <a:moveTo>
                <a:pt x="3074211" y="3102427"/>
              </a:moveTo>
              <a:arcTo wR="1809141" hR="1809141" stAng="2737914" swAng="118377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713184-9109-405B-B918-EF5A9889D192}">
      <dsp:nvSpPr>
        <dsp:cNvPr id="0" name=""/>
        <dsp:cNvSpPr/>
      </dsp:nvSpPr>
      <dsp:spPr>
        <a:xfrm>
          <a:off x="2967567" y="3621099"/>
          <a:ext cx="1496929" cy="768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accent2"/>
              </a:solidFill>
            </a:rPr>
            <a:t>Marketing</a:t>
          </a:r>
          <a:endParaRPr lang="fr-FR" sz="1800" b="1" kern="1200" dirty="0">
            <a:solidFill>
              <a:schemeClr val="accent2"/>
            </a:solidFill>
          </a:endParaRPr>
        </a:p>
      </dsp:txBody>
      <dsp:txXfrm>
        <a:off x="3005086" y="3658618"/>
        <a:ext cx="1421891" cy="693534"/>
      </dsp:txXfrm>
    </dsp:sp>
    <dsp:sp modelId="{96F0D2DC-D146-4951-A6AC-DAA177FA2E3A}">
      <dsp:nvSpPr>
        <dsp:cNvPr id="0" name=""/>
        <dsp:cNvSpPr/>
      </dsp:nvSpPr>
      <dsp:spPr>
        <a:xfrm>
          <a:off x="1906891" y="387102"/>
          <a:ext cx="3618282" cy="3618282"/>
        </a:xfrm>
        <a:custGeom>
          <a:avLst/>
          <a:gdLst/>
          <a:ahLst/>
          <a:cxnLst/>
          <a:rect l="0" t="0" r="0" b="0"/>
          <a:pathLst>
            <a:path>
              <a:moveTo>
                <a:pt x="1054923" y="3453570"/>
              </a:moveTo>
              <a:arcTo wR="1809141" hR="1809141" stAng="6878313" swAng="118377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D700FD-959B-4A66-8C1A-8E5FD054C1E1}">
      <dsp:nvSpPr>
        <dsp:cNvPr id="0" name=""/>
        <dsp:cNvSpPr/>
      </dsp:nvSpPr>
      <dsp:spPr>
        <a:xfrm>
          <a:off x="1341489" y="2716528"/>
          <a:ext cx="1615562" cy="768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accent2"/>
              </a:solidFill>
            </a:rPr>
            <a:t>Biogaz/OP</a:t>
          </a:r>
          <a:endParaRPr lang="fr-FR" sz="1800" b="1" kern="1200" dirty="0">
            <a:solidFill>
              <a:schemeClr val="accent2"/>
            </a:solidFill>
          </a:endParaRPr>
        </a:p>
      </dsp:txBody>
      <dsp:txXfrm>
        <a:off x="1379008" y="2754047"/>
        <a:ext cx="1540524" cy="693534"/>
      </dsp:txXfrm>
    </dsp:sp>
    <dsp:sp modelId="{58B003CD-CC1D-48C7-9001-137FCE2AE033}">
      <dsp:nvSpPr>
        <dsp:cNvPr id="0" name=""/>
        <dsp:cNvSpPr/>
      </dsp:nvSpPr>
      <dsp:spPr>
        <a:xfrm>
          <a:off x="1906891" y="387102"/>
          <a:ext cx="3618282" cy="3618282"/>
        </a:xfrm>
        <a:custGeom>
          <a:avLst/>
          <a:gdLst/>
          <a:ahLst/>
          <a:cxnLst/>
          <a:rect l="0" t="0" r="0" b="0"/>
          <a:pathLst>
            <a:path>
              <a:moveTo>
                <a:pt x="73463" y="2319451"/>
              </a:moveTo>
              <a:arcTo wR="1809141" hR="1809141" stAng="9816962" swAng="196607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69950E-A140-41D6-BD55-0D4DE67BE956}">
      <dsp:nvSpPr>
        <dsp:cNvPr id="0" name=""/>
        <dsp:cNvSpPr/>
      </dsp:nvSpPr>
      <dsp:spPr>
        <a:xfrm>
          <a:off x="1305212" y="907387"/>
          <a:ext cx="1688115" cy="768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accent2"/>
              </a:solidFill>
            </a:rPr>
            <a:t>Zones Inondables</a:t>
          </a:r>
          <a:endParaRPr lang="fr-FR" sz="1800" b="1" kern="1200" dirty="0">
            <a:solidFill>
              <a:schemeClr val="accent2"/>
            </a:solidFill>
          </a:endParaRPr>
        </a:p>
      </dsp:txBody>
      <dsp:txXfrm>
        <a:off x="1342731" y="944906"/>
        <a:ext cx="1613077" cy="693534"/>
      </dsp:txXfrm>
    </dsp:sp>
    <dsp:sp modelId="{E1A12D23-D2C7-42F4-9FD6-381825FA4BF8}">
      <dsp:nvSpPr>
        <dsp:cNvPr id="0" name=""/>
        <dsp:cNvSpPr/>
      </dsp:nvSpPr>
      <dsp:spPr>
        <a:xfrm>
          <a:off x="1906891" y="387102"/>
          <a:ext cx="3618282" cy="3618282"/>
        </a:xfrm>
        <a:custGeom>
          <a:avLst/>
          <a:gdLst/>
          <a:ahLst/>
          <a:cxnLst/>
          <a:rect l="0" t="0" r="0" b="0"/>
          <a:pathLst>
            <a:path>
              <a:moveTo>
                <a:pt x="544012" y="515912"/>
              </a:moveTo>
              <a:arcTo wR="1809141" hR="1809141" stAng="13537757" swAng="116816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4E310-9501-8542-B805-3DF5BBFF9FAB}">
      <dsp:nvSpPr>
        <dsp:cNvPr id="0" name=""/>
        <dsp:cNvSpPr/>
      </dsp:nvSpPr>
      <dsp:spPr>
        <a:xfrm>
          <a:off x="4865546" y="3006339"/>
          <a:ext cx="2184017" cy="141474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fr-FR" sz="4400" kern="1200" dirty="0"/>
        </a:p>
      </dsp:txBody>
      <dsp:txXfrm>
        <a:off x="5551828" y="3391103"/>
        <a:ext cx="1466658" cy="998907"/>
      </dsp:txXfrm>
    </dsp:sp>
    <dsp:sp modelId="{F6FED27C-9D62-524D-B224-27BAB57551E4}">
      <dsp:nvSpPr>
        <dsp:cNvPr id="0" name=""/>
        <dsp:cNvSpPr/>
      </dsp:nvSpPr>
      <dsp:spPr>
        <a:xfrm>
          <a:off x="1302149" y="3006339"/>
          <a:ext cx="2184017" cy="141474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fr-FR" sz="4400" kern="1200" dirty="0"/>
        </a:p>
      </dsp:txBody>
      <dsp:txXfrm>
        <a:off x="1333226" y="3391103"/>
        <a:ext cx="1466658" cy="998907"/>
      </dsp:txXfrm>
    </dsp:sp>
    <dsp:sp modelId="{4450820F-F9A1-AB4C-8E40-CAD72205EC1C}">
      <dsp:nvSpPr>
        <dsp:cNvPr id="0" name=""/>
        <dsp:cNvSpPr/>
      </dsp:nvSpPr>
      <dsp:spPr>
        <a:xfrm>
          <a:off x="4865546" y="0"/>
          <a:ext cx="2184017" cy="141474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fr-FR" sz="4400" kern="1200" dirty="0"/>
        </a:p>
      </dsp:txBody>
      <dsp:txXfrm>
        <a:off x="5551828" y="31077"/>
        <a:ext cx="1466658" cy="998907"/>
      </dsp:txXfrm>
    </dsp:sp>
    <dsp:sp modelId="{7BFDC2C1-E6D5-F644-AD9F-EAA328579374}">
      <dsp:nvSpPr>
        <dsp:cNvPr id="0" name=""/>
        <dsp:cNvSpPr/>
      </dsp:nvSpPr>
      <dsp:spPr>
        <a:xfrm>
          <a:off x="1302149" y="0"/>
          <a:ext cx="2184017" cy="141474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285750" lvl="1" indent="-285750" algn="l" defTabSz="1955800">
            <a:lnSpc>
              <a:spcPct val="90000"/>
            </a:lnSpc>
            <a:spcBef>
              <a:spcPct val="0"/>
            </a:spcBef>
            <a:spcAft>
              <a:spcPct val="15000"/>
            </a:spcAft>
            <a:buChar char="••"/>
          </a:pPr>
          <a:endParaRPr lang="fr-FR" sz="4400" kern="1200" dirty="0"/>
        </a:p>
      </dsp:txBody>
      <dsp:txXfrm>
        <a:off x="1333226" y="31077"/>
        <a:ext cx="1466658" cy="998907"/>
      </dsp:txXfrm>
    </dsp:sp>
    <dsp:sp modelId="{F29EF5B9-9C5A-5A4E-B3A5-B2F2D2A155FC}">
      <dsp:nvSpPr>
        <dsp:cNvPr id="0" name=""/>
        <dsp:cNvSpPr/>
      </dsp:nvSpPr>
      <dsp:spPr>
        <a:xfrm>
          <a:off x="2217314" y="252002"/>
          <a:ext cx="1914331" cy="1914331"/>
        </a:xfrm>
        <a:prstGeom prst="pieWedg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b="1" kern="1200" dirty="0" smtClean="0">
              <a:solidFill>
                <a:srgbClr val="BA8F2D"/>
              </a:solidFill>
            </a:rPr>
            <a:t>COMITE PILOTAGE</a:t>
          </a:r>
          <a:endParaRPr lang="fr-FR" sz="1700" b="1" kern="1200" dirty="0">
            <a:solidFill>
              <a:srgbClr val="BA8F2D"/>
            </a:solidFill>
          </a:endParaRPr>
        </a:p>
      </dsp:txBody>
      <dsp:txXfrm>
        <a:off x="2778009" y="812697"/>
        <a:ext cx="1353636" cy="1353636"/>
      </dsp:txXfrm>
    </dsp:sp>
    <dsp:sp modelId="{CEB075C1-9EF3-3749-A51C-F85CBF2F3EE7}">
      <dsp:nvSpPr>
        <dsp:cNvPr id="0" name=""/>
        <dsp:cNvSpPr/>
      </dsp:nvSpPr>
      <dsp:spPr>
        <a:xfrm rot="5400000">
          <a:off x="4220067" y="252002"/>
          <a:ext cx="1914331" cy="1914331"/>
        </a:xfrm>
        <a:prstGeom prst="pieWedg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b="1" kern="1200" dirty="0" smtClean="0">
              <a:solidFill>
                <a:srgbClr val="BA8F2D"/>
              </a:solidFill>
            </a:rPr>
            <a:t>COMITE TECHNIQUE</a:t>
          </a:r>
          <a:endParaRPr lang="fr-FR" sz="1700" b="1" kern="1200" dirty="0">
            <a:solidFill>
              <a:srgbClr val="BA8F2D"/>
            </a:solidFill>
          </a:endParaRPr>
        </a:p>
      </dsp:txBody>
      <dsp:txXfrm rot="-5400000">
        <a:off x="4220067" y="812697"/>
        <a:ext cx="1353636" cy="1353636"/>
      </dsp:txXfrm>
    </dsp:sp>
    <dsp:sp modelId="{1D4FA3A7-050D-7540-AE2F-E1BA98138535}">
      <dsp:nvSpPr>
        <dsp:cNvPr id="0" name=""/>
        <dsp:cNvSpPr/>
      </dsp:nvSpPr>
      <dsp:spPr>
        <a:xfrm rot="10800000">
          <a:off x="4220067" y="2254754"/>
          <a:ext cx="1914331" cy="1914331"/>
        </a:xfrm>
        <a:prstGeom prst="pieWedg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fr-FR" sz="1700" b="1" kern="1200" dirty="0">
            <a:solidFill>
              <a:srgbClr val="BA8F2D"/>
            </a:solidFill>
          </a:endParaRPr>
        </a:p>
      </dsp:txBody>
      <dsp:txXfrm rot="10800000">
        <a:off x="4220067" y="2254754"/>
        <a:ext cx="1353636" cy="1353636"/>
      </dsp:txXfrm>
    </dsp:sp>
    <dsp:sp modelId="{6316FD47-6E93-FD48-A8E8-0747EBB81E5D}">
      <dsp:nvSpPr>
        <dsp:cNvPr id="0" name=""/>
        <dsp:cNvSpPr/>
      </dsp:nvSpPr>
      <dsp:spPr>
        <a:xfrm rot="16200000">
          <a:off x="2217314" y="2254754"/>
          <a:ext cx="1914331" cy="1914331"/>
        </a:xfrm>
        <a:prstGeom prst="pieWedg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fr-FR" sz="1700" b="1" kern="1200" dirty="0">
            <a:solidFill>
              <a:srgbClr val="BA8F2D"/>
            </a:solidFill>
          </a:endParaRPr>
        </a:p>
      </dsp:txBody>
      <dsp:txXfrm rot="5400000">
        <a:off x="2778009" y="2254754"/>
        <a:ext cx="1353636" cy="1353636"/>
      </dsp:txXfrm>
    </dsp:sp>
    <dsp:sp modelId="{AA704A13-8D72-8D40-82AB-8EC06E7099AC}">
      <dsp:nvSpPr>
        <dsp:cNvPr id="0" name=""/>
        <dsp:cNvSpPr/>
      </dsp:nvSpPr>
      <dsp:spPr>
        <a:xfrm>
          <a:off x="3845380" y="1812646"/>
          <a:ext cx="660952" cy="574741"/>
        </a:xfrm>
        <a:prstGeom prst="circularArrow">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dsp:style>
    </dsp:sp>
    <dsp:sp modelId="{08F37D47-AC15-224D-982B-1CB31C5695DC}">
      <dsp:nvSpPr>
        <dsp:cNvPr id="0" name=""/>
        <dsp:cNvSpPr/>
      </dsp:nvSpPr>
      <dsp:spPr>
        <a:xfrm rot="10800000">
          <a:off x="3845380" y="2033700"/>
          <a:ext cx="660952" cy="574741"/>
        </a:xfrm>
        <a:prstGeom prst="circularArrow">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AB237-822B-495A-B88F-A44382E6964B}" type="datetimeFigureOut">
              <a:rPr lang="fr-FR" smtClean="0"/>
              <a:pPr/>
              <a:t>05/12/2018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68B7D0-1B53-412E-BBF5-59DA15FA6C02}" type="slidenum">
              <a:rPr lang="fr-FR" smtClean="0"/>
              <a:pPr/>
              <a:t>‹N°›</a:t>
            </a:fld>
            <a:endParaRPr lang="fr-FR"/>
          </a:p>
        </p:txBody>
      </p:sp>
    </p:spTree>
    <p:extLst>
      <p:ext uri="{BB962C8B-B14F-4D97-AF65-F5344CB8AC3E}">
        <p14:creationId xmlns:p14="http://schemas.microsoft.com/office/powerpoint/2010/main" val="170333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1</a:t>
            </a:fld>
            <a:endParaRPr lang="fr-FR"/>
          </a:p>
        </p:txBody>
      </p:sp>
    </p:spTree>
    <p:extLst>
      <p:ext uri="{BB962C8B-B14F-4D97-AF65-F5344CB8AC3E}">
        <p14:creationId xmlns:p14="http://schemas.microsoft.com/office/powerpoint/2010/main" val="3094542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10</a:t>
            </a:fld>
            <a:endParaRPr lang="fr-FR"/>
          </a:p>
        </p:txBody>
      </p:sp>
    </p:spTree>
    <p:extLst>
      <p:ext uri="{BB962C8B-B14F-4D97-AF65-F5344CB8AC3E}">
        <p14:creationId xmlns:p14="http://schemas.microsoft.com/office/powerpoint/2010/main" val="80362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We had a lot of difficulties in balancing the costs of fecal sludge processing units. The goal is to find systems that create added value with the reuse of by-products from processing. The support of the Foundation for the establishment of a biogas plant from fecal sludge will not only improve the functioning of treatment unit but also have a repercussion on households by reducing costs.</a:t>
            </a:r>
            <a:endParaRPr lang="en-US" noProof="0"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11</a:t>
            </a:fld>
            <a:endParaRPr lang="fr-FR"/>
          </a:p>
        </p:txBody>
      </p:sp>
    </p:spTree>
    <p:extLst>
      <p:ext uri="{BB962C8B-B14F-4D97-AF65-F5344CB8AC3E}">
        <p14:creationId xmlns:p14="http://schemas.microsoft.com/office/powerpoint/2010/main" val="417940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For the first time in Africa, waste treatment plants are delegated to the private sector. This allows them</a:t>
            </a:r>
            <a:r>
              <a:rPr lang="en-US" baseline="0" noProof="0" dirty="0" smtClean="0"/>
              <a:t> </a:t>
            </a:r>
            <a:r>
              <a:rPr lang="en-US" noProof="0" dirty="0" smtClean="0"/>
              <a:t>to intervene throughout the entire value chain. These stations will be managed by a group led by a woman here present in this room.</a:t>
            </a:r>
          </a:p>
          <a:p>
            <a:endParaRPr lang="en-US" noProof="0" dirty="0" smtClean="0"/>
          </a:p>
          <a:p>
            <a:r>
              <a:rPr lang="en-US" noProof="0" dirty="0" smtClean="0"/>
              <a:t>In the past, no relationship existed between ONAS and emptiers. With your support, they are sitting together in the same premises to discuss mechanisms for improving the emptying service and improve the living conditions of populations.</a:t>
            </a:r>
            <a:endParaRPr lang="en-US" noProof="0"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12</a:t>
            </a:fld>
            <a:endParaRPr lang="fr-FR"/>
          </a:p>
        </p:txBody>
      </p:sp>
    </p:spTree>
    <p:extLst>
      <p:ext uri="{BB962C8B-B14F-4D97-AF65-F5344CB8AC3E}">
        <p14:creationId xmlns:p14="http://schemas.microsoft.com/office/powerpoint/2010/main" val="358201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To control the program, the Government has set up a steering committee chaired by the Minister and a technical committee chaired by the Director of Sanitation. Both committees ensure the proper implementation of the program and the respect of the commitments made with the Donor . Alongside ONAS and BMGF, we have partners like WSA and IPA responsible for the research component, EDE responsible for the infrastructure component and the assistance to ONAS, OXFAM America responsible for the component "Sanitation in flood-prone areas." I should add that we are also working with the University of Beijing for the implementation of the Biogas Unit. AAAS, Association of Emptiers is a key partner and supports us in mobilizing desludgers. Public and private partners work together</a:t>
            </a:r>
            <a:r>
              <a:rPr lang="en-US" baseline="0" noProof="0" dirty="0" smtClean="0"/>
              <a:t> for the achievement of the program objectives.</a:t>
            </a:r>
            <a:endParaRPr lang="en-US" noProof="0" dirty="0" smtClean="0"/>
          </a:p>
          <a:p>
            <a:endParaRPr lang="en-US" noProof="0"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13</a:t>
            </a:fld>
            <a:endParaRPr lang="fr-FR"/>
          </a:p>
        </p:txBody>
      </p:sp>
    </p:spTree>
    <p:extLst>
      <p:ext uri="{BB962C8B-B14F-4D97-AF65-F5344CB8AC3E}">
        <p14:creationId xmlns:p14="http://schemas.microsoft.com/office/powerpoint/2010/main" val="1030181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14</a:t>
            </a:fld>
            <a:endParaRPr lang="fr-FR"/>
          </a:p>
        </p:txBody>
      </p:sp>
    </p:spTree>
    <p:extLst>
      <p:ext uri="{BB962C8B-B14F-4D97-AF65-F5344CB8AC3E}">
        <p14:creationId xmlns:p14="http://schemas.microsoft.com/office/powerpoint/2010/main" val="266721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A9B926B-C22D-4F44-A835-2AAA653D0E45}" type="slidenum">
              <a:rPr lang="fr-FR" smtClean="0"/>
              <a:pPr/>
              <a:t>2</a:t>
            </a:fld>
            <a:endParaRPr lang="fr-FR"/>
          </a:p>
        </p:txBody>
      </p:sp>
    </p:spTree>
    <p:extLst>
      <p:ext uri="{BB962C8B-B14F-4D97-AF65-F5344CB8AC3E}">
        <p14:creationId xmlns:p14="http://schemas.microsoft.com/office/powerpoint/2010/main" val="197064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40000"/>
              </a:lnSpc>
            </a:pPr>
            <a:r>
              <a:rPr lang="en-US" sz="1200" b="0" noProof="0" dirty="0" smtClean="0">
                <a:latin typeface="+mn-lt"/>
                <a:cs typeface="+mn-cs"/>
              </a:rPr>
              <a:t>FSM</a:t>
            </a:r>
            <a:r>
              <a:rPr lang="en-US" sz="1200" b="0" baseline="0" noProof="0" dirty="0" smtClean="0">
                <a:latin typeface="+mn-lt"/>
                <a:cs typeface="+mn-cs"/>
              </a:rPr>
              <a:t> is an entire value chain that must be managed globally! The objective is to develop business models for the correct operation of each segment of the chain.</a:t>
            </a:r>
            <a:endParaRPr lang="en-US" sz="2000" b="0" noProof="0" dirty="0" smtClean="0">
              <a:latin typeface="Gill Sans"/>
              <a:cs typeface="Gill Sans"/>
            </a:endParaRPr>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3</a:t>
            </a:fld>
            <a:endParaRPr lang="fr-FR"/>
          </a:p>
        </p:txBody>
      </p:sp>
    </p:spTree>
    <p:extLst>
      <p:ext uri="{BB962C8B-B14F-4D97-AF65-F5344CB8AC3E}">
        <p14:creationId xmlns:p14="http://schemas.microsoft.com/office/powerpoint/2010/main" val="417940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err="1" smtClean="0"/>
              <a:t>Pikine</a:t>
            </a:r>
            <a:r>
              <a:rPr lang="en-US" noProof="0" dirty="0" smtClean="0"/>
              <a:t> and </a:t>
            </a:r>
            <a:r>
              <a:rPr lang="en-US" noProof="0" dirty="0" err="1" smtClean="0"/>
              <a:t>Guédiawaye</a:t>
            </a:r>
            <a:r>
              <a:rPr lang="en-US" noProof="0" dirty="0" smtClean="0"/>
              <a:t> represent the most inhabited place of Dakar. They have 1200000 inhabitants. The standard of living is very low because the majority of households earn less than $ 2 per day. Over 75% of households are on individual sanitation. </a:t>
            </a:r>
            <a:r>
              <a:rPr lang="en-US" sz="1200" dirty="0" smtClean="0">
                <a:latin typeface="Gill Sans"/>
                <a:cs typeface="Gill Sans"/>
              </a:rPr>
              <a:t>The average cost of on site-sanitation (mainly pit desludging) is around 130 USD/y/HH.</a:t>
            </a:r>
            <a:endParaRPr lang="en-US" noProof="0" dirty="0" smtClean="0"/>
          </a:p>
          <a:p>
            <a:endParaRPr lang="en-US" noProof="0"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4</a:t>
            </a:fld>
            <a:endParaRPr lang="fr-FR"/>
          </a:p>
        </p:txBody>
      </p:sp>
    </p:spTree>
    <p:extLst>
      <p:ext uri="{BB962C8B-B14F-4D97-AF65-F5344CB8AC3E}">
        <p14:creationId xmlns:p14="http://schemas.microsoft.com/office/powerpoint/2010/main" val="100679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Remarque:</a:t>
            </a:r>
            <a:r>
              <a:rPr lang="fr-FR" baseline="0" dirty="0" smtClean="0"/>
              <a:t> le projet vise particulièrement les habitants aux bas revenus</a:t>
            </a:r>
            <a:endParaRPr lang="fr-FR"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5</a:t>
            </a:fld>
            <a:endParaRPr lang="fr-FR"/>
          </a:p>
        </p:txBody>
      </p:sp>
    </p:spTree>
    <p:extLst>
      <p:ext uri="{BB962C8B-B14F-4D97-AF65-F5344CB8AC3E}">
        <p14:creationId xmlns:p14="http://schemas.microsoft.com/office/powerpoint/2010/main" val="161045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6</a:t>
            </a:fld>
            <a:endParaRPr lang="fr-FR" dirty="0"/>
          </a:p>
        </p:txBody>
      </p:sp>
    </p:spTree>
    <p:extLst>
      <p:ext uri="{BB962C8B-B14F-4D97-AF65-F5344CB8AC3E}">
        <p14:creationId xmlns:p14="http://schemas.microsoft.com/office/powerpoint/2010/main" val="224138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7</a:t>
            </a:fld>
            <a:endParaRPr lang="fr-FR" dirty="0"/>
          </a:p>
        </p:txBody>
      </p:sp>
    </p:spTree>
    <p:extLst>
      <p:ext uri="{BB962C8B-B14F-4D97-AF65-F5344CB8AC3E}">
        <p14:creationId xmlns:p14="http://schemas.microsoft.com/office/powerpoint/2010/main" val="21039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These activities are undertaken by Oxfam America.</a:t>
            </a:r>
            <a:endParaRPr lang="en-US" noProof="0"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8</a:t>
            </a:fld>
            <a:endParaRPr lang="fr-FR"/>
          </a:p>
        </p:txBody>
      </p:sp>
    </p:spTree>
    <p:extLst>
      <p:ext uri="{BB962C8B-B14F-4D97-AF65-F5344CB8AC3E}">
        <p14:creationId xmlns:p14="http://schemas.microsoft.com/office/powerpoint/2010/main" val="417940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Guarantee fund for a bank</a:t>
            </a:r>
            <a:r>
              <a:rPr lang="en-US" baseline="0" noProof="0" dirty="0" smtClean="0"/>
              <a:t> loan</a:t>
            </a:r>
            <a:endParaRPr lang="en-US" noProof="0" dirty="0"/>
          </a:p>
        </p:txBody>
      </p:sp>
      <p:sp>
        <p:nvSpPr>
          <p:cNvPr id="4" name="Espace réservé du numéro de diapositive 3"/>
          <p:cNvSpPr>
            <a:spLocks noGrp="1"/>
          </p:cNvSpPr>
          <p:nvPr>
            <p:ph type="sldNum" sz="quarter" idx="10"/>
          </p:nvPr>
        </p:nvSpPr>
        <p:spPr/>
        <p:txBody>
          <a:bodyPr/>
          <a:lstStyle/>
          <a:p>
            <a:fld id="{E468B7D0-1B53-412E-BBF5-59DA15FA6C02}" type="slidenum">
              <a:rPr lang="fr-FR" smtClean="0"/>
              <a:pPr/>
              <a:t>9</a:t>
            </a:fld>
            <a:endParaRPr lang="fr-FR"/>
          </a:p>
        </p:txBody>
      </p:sp>
    </p:spTree>
    <p:extLst>
      <p:ext uri="{BB962C8B-B14F-4D97-AF65-F5344CB8AC3E}">
        <p14:creationId xmlns:p14="http://schemas.microsoft.com/office/powerpoint/2010/main" val="417940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CH" smtClean="0"/>
              <a:t>Cliquez et modifiez le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H"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352173F-E480-4A49-B46D-85A1B7AEFAA8}" type="datetimeFigureOut">
              <a:rPr lang="fr-FR" smtClean="0"/>
              <a:pPr/>
              <a:t>05/12/2018</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3B2A9B00-EE96-421F-9D49-2EE074F0880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H"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4" name="Espace réservé de la date 3"/>
          <p:cNvSpPr>
            <a:spLocks noGrp="1"/>
          </p:cNvSpPr>
          <p:nvPr>
            <p:ph type="dt" sz="half" idx="10"/>
          </p:nvPr>
        </p:nvSpPr>
        <p:spPr/>
        <p:txBody>
          <a:bodyPr/>
          <a:lstStyle/>
          <a:p>
            <a:fld id="{B352173F-E480-4A49-B46D-85A1B7AEFAA8}" type="datetimeFigureOut">
              <a:rPr lang="fr-FR" smtClean="0"/>
              <a:pPr/>
              <a:t>05/12/2018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2A9B00-EE96-421F-9D49-2EE074F0880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CH" smtClean="0"/>
              <a:t>Cliquez et modifiez le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B352173F-E480-4A49-B46D-85A1B7AEFAA8}" type="datetimeFigureOut">
              <a:rPr lang="fr-FR" smtClean="0"/>
              <a:pPr/>
              <a:t>05/12/2018</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3B2A9B00-EE96-421F-9D49-2EE074F0880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CH" smtClean="0"/>
              <a:t>Cliquez et modifiez le titre</a:t>
            </a:r>
            <a:endParaRPr kumimoji="0" lang="en-US"/>
          </a:p>
        </p:txBody>
      </p:sp>
      <p:sp>
        <p:nvSpPr>
          <p:cNvPr id="4" name="Espace réservé de la date 3"/>
          <p:cNvSpPr>
            <a:spLocks noGrp="1"/>
          </p:cNvSpPr>
          <p:nvPr>
            <p:ph type="dt" sz="half" idx="10"/>
          </p:nvPr>
        </p:nvSpPr>
        <p:spPr/>
        <p:txBody>
          <a:bodyPr/>
          <a:lstStyle/>
          <a:p>
            <a:fld id="{B352173F-E480-4A49-B46D-85A1B7AEFAA8}" type="datetimeFigureOut">
              <a:rPr lang="fr-FR" smtClean="0"/>
              <a:pPr/>
              <a:t>05/12/2018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3B2A9B00-EE96-421F-9D49-2EE074F0880C}"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H"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CH" smtClean="0"/>
              <a:t>Cliquez et modifiez le titre</a:t>
            </a:r>
            <a:endParaRPr kumimoji="0" lang="en-US"/>
          </a:p>
        </p:txBody>
      </p:sp>
      <p:sp>
        <p:nvSpPr>
          <p:cNvPr id="12" name="Espace réservé de la date 11"/>
          <p:cNvSpPr>
            <a:spLocks noGrp="1"/>
          </p:cNvSpPr>
          <p:nvPr>
            <p:ph type="dt" sz="half" idx="10"/>
          </p:nvPr>
        </p:nvSpPr>
        <p:spPr/>
        <p:txBody>
          <a:bodyPr/>
          <a:lstStyle/>
          <a:p>
            <a:fld id="{B352173F-E480-4A49-B46D-85A1B7AEFAA8}" type="datetimeFigureOut">
              <a:rPr lang="fr-FR" smtClean="0"/>
              <a:pPr/>
              <a:t>05/12/2018</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B2A9B00-EE96-421F-9D49-2EE074F0880C}"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H" smtClean="0"/>
              <a:t>Cliquez et modifiez le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8" name="Espace réservé de la date 7"/>
          <p:cNvSpPr>
            <a:spLocks noGrp="1"/>
          </p:cNvSpPr>
          <p:nvPr>
            <p:ph type="dt" sz="half" idx="15"/>
          </p:nvPr>
        </p:nvSpPr>
        <p:spPr/>
        <p:txBody>
          <a:bodyPr rtlCol="0"/>
          <a:lstStyle/>
          <a:p>
            <a:fld id="{B352173F-E480-4A49-B46D-85A1B7AEFAA8}" type="datetimeFigureOut">
              <a:rPr lang="fr-FR" smtClean="0"/>
              <a:pPr/>
              <a:t>05/12/2018</a:t>
            </a:fld>
            <a:endParaRPr lang="fr-FR"/>
          </a:p>
        </p:txBody>
      </p:sp>
      <p:sp>
        <p:nvSpPr>
          <p:cNvPr id="10" name="Espace réservé du numéro de diapositive 9"/>
          <p:cNvSpPr>
            <a:spLocks noGrp="1"/>
          </p:cNvSpPr>
          <p:nvPr>
            <p:ph type="sldNum" sz="quarter" idx="16"/>
          </p:nvPr>
        </p:nvSpPr>
        <p:spPr/>
        <p:txBody>
          <a:bodyPr rtlCol="0"/>
          <a:lstStyle/>
          <a:p>
            <a:fld id="{3B2A9B00-EE96-421F-9D49-2EE074F0880C}"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CH" smtClean="0"/>
              <a:t>Cliquez et modifiez le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0" name="Espace réservé de la date 9"/>
          <p:cNvSpPr>
            <a:spLocks noGrp="1"/>
          </p:cNvSpPr>
          <p:nvPr>
            <p:ph type="dt" sz="half" idx="15"/>
          </p:nvPr>
        </p:nvSpPr>
        <p:spPr/>
        <p:txBody>
          <a:bodyPr rtlCol="0"/>
          <a:lstStyle/>
          <a:p>
            <a:fld id="{B352173F-E480-4A49-B46D-85A1B7AEFAA8}" type="datetimeFigureOut">
              <a:rPr lang="fr-FR" smtClean="0"/>
              <a:pPr/>
              <a:t>05/12/2018</a:t>
            </a:fld>
            <a:endParaRPr lang="fr-FR"/>
          </a:p>
        </p:txBody>
      </p:sp>
      <p:sp>
        <p:nvSpPr>
          <p:cNvPr id="12" name="Espace réservé du numéro de diapositive 11"/>
          <p:cNvSpPr>
            <a:spLocks noGrp="1"/>
          </p:cNvSpPr>
          <p:nvPr>
            <p:ph type="sldNum" sz="quarter" idx="16"/>
          </p:nvPr>
        </p:nvSpPr>
        <p:spPr/>
        <p:txBody>
          <a:bodyPr rtlCol="0"/>
          <a:lstStyle/>
          <a:p>
            <a:fld id="{3B2A9B00-EE96-421F-9D49-2EE074F0880C}"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CH"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CH"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H" smtClean="0"/>
              <a:t>Cliquez et modifiez le titre</a:t>
            </a:r>
            <a:endParaRPr kumimoji="0" lang="en-US"/>
          </a:p>
        </p:txBody>
      </p:sp>
      <p:sp>
        <p:nvSpPr>
          <p:cNvPr id="3" name="Espace réservé de la date 2"/>
          <p:cNvSpPr>
            <a:spLocks noGrp="1"/>
          </p:cNvSpPr>
          <p:nvPr>
            <p:ph type="dt" sz="half" idx="10"/>
          </p:nvPr>
        </p:nvSpPr>
        <p:spPr/>
        <p:txBody>
          <a:bodyPr/>
          <a:lstStyle/>
          <a:p>
            <a:fld id="{B352173F-E480-4A49-B46D-85A1B7AEFAA8}" type="datetimeFigureOut">
              <a:rPr lang="fr-FR" smtClean="0"/>
              <a:pPr/>
              <a:t>05/12/2018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3B2A9B00-EE96-421F-9D49-2EE074F0880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52173F-E480-4A49-B46D-85A1B7AEFAA8}" type="datetimeFigureOut">
              <a:rPr lang="fr-FR" smtClean="0"/>
              <a:pPr/>
              <a:t>05/12/2018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3B2A9B00-EE96-421F-9D49-2EE074F0880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CH" smtClean="0"/>
              <a:t>Cliquez et modifiez le titre</a:t>
            </a:r>
            <a:endParaRPr kumimoji="0" lang="en-US"/>
          </a:p>
        </p:txBody>
      </p:sp>
      <p:sp>
        <p:nvSpPr>
          <p:cNvPr id="5" name="Espace réservé de la date 4"/>
          <p:cNvSpPr>
            <a:spLocks noGrp="1"/>
          </p:cNvSpPr>
          <p:nvPr>
            <p:ph type="dt" sz="half" idx="10"/>
          </p:nvPr>
        </p:nvSpPr>
        <p:spPr/>
        <p:txBody>
          <a:bodyPr/>
          <a:lstStyle/>
          <a:p>
            <a:fld id="{B352173F-E480-4A49-B46D-85A1B7AEFAA8}" type="datetimeFigureOut">
              <a:rPr lang="fr-FR" smtClean="0"/>
              <a:pPr/>
              <a:t>05/12/2018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3B2A9B00-EE96-421F-9D49-2EE074F0880C}"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H"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CH" smtClean="0"/>
              <a:t>Cliquez et modifiez le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B352173F-E480-4A49-B46D-85A1B7AEFAA8}" type="datetimeFigureOut">
              <a:rPr lang="fr-FR" smtClean="0"/>
              <a:pPr/>
              <a:t>05/12/2018</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3B2A9B00-EE96-421F-9D49-2EE074F0880C}"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CH" smtClean="0"/>
              <a:t>Faire glisser l'image vers l'espace réservé ou cliquer sur l'icône pour l'ajouter</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CH" smtClean="0"/>
              <a:t>Cliquez et modifiez le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CH" smtClean="0"/>
              <a:t>Cliquez pour modifier les styles du texte du masque</a:t>
            </a:r>
          </a:p>
          <a:p>
            <a:pPr lvl="1" eaLnBrk="1" latinLnBrk="0" hangingPunct="1"/>
            <a:r>
              <a:rPr kumimoji="0" lang="fr-CH" smtClean="0"/>
              <a:t>Deuxième niveau</a:t>
            </a:r>
          </a:p>
          <a:p>
            <a:pPr lvl="2" eaLnBrk="1" latinLnBrk="0" hangingPunct="1"/>
            <a:r>
              <a:rPr kumimoji="0" lang="fr-CH" smtClean="0"/>
              <a:t>Troisième niveau</a:t>
            </a:r>
          </a:p>
          <a:p>
            <a:pPr lvl="3" eaLnBrk="1" latinLnBrk="0" hangingPunct="1"/>
            <a:r>
              <a:rPr kumimoji="0" lang="fr-CH" smtClean="0"/>
              <a:t>Quatrième niveau</a:t>
            </a:r>
          </a:p>
          <a:p>
            <a:pPr lvl="4" eaLnBrk="1" latinLnBrk="0" hangingPunct="1"/>
            <a:r>
              <a:rPr kumimoji="0" lang="fr-CH"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352173F-E480-4A49-B46D-85A1B7AEFAA8}" type="datetimeFigureOut">
              <a:rPr lang="fr-FR" smtClean="0"/>
              <a:pPr/>
              <a:t>05/12/2018</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B2A9B00-EE96-421F-9D49-2EE074F0880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6.jpeg"/><Relationship Id="rId5" Type="http://schemas.openxmlformats.org/officeDocument/2006/relationships/diagramQuickStyle" Target="../diagrams/quickStyle3.xml"/><Relationship Id="rId10" Type="http://schemas.openxmlformats.org/officeDocument/2006/relationships/image" Target="../media/image15.png"/><Relationship Id="rId4" Type="http://schemas.openxmlformats.org/officeDocument/2006/relationships/diagramLayout" Target="../diagrams/layout3.xml"/><Relationship Id="rId9" Type="http://schemas.openxmlformats.org/officeDocument/2006/relationships/image" Target="../media/image14.png"/><Relationship Id="rId1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5208" y="3500594"/>
            <a:ext cx="8178132" cy="1864493"/>
          </a:xfrm>
          <a:noFill/>
          <a:ln>
            <a:noFill/>
          </a:ln>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a:noAutofit/>
          </a:bodyPr>
          <a:lstStyle/>
          <a:p>
            <a:pPr algn="ctr"/>
            <a:r>
              <a:rPr lang="fr-FR" sz="1800" dirty="0" smtClean="0">
                <a:solidFill>
                  <a:srgbClr val="0000FF"/>
                </a:solidFill>
                <a:latin typeface="Big Caslon"/>
                <a:cs typeface="Big Caslon"/>
              </a:rPr>
              <a:t/>
            </a:r>
            <a:br>
              <a:rPr lang="fr-FR" sz="1800" dirty="0" smtClean="0">
                <a:solidFill>
                  <a:srgbClr val="0000FF"/>
                </a:solidFill>
                <a:latin typeface="Big Caslon"/>
                <a:cs typeface="Big Caslon"/>
              </a:rPr>
            </a:br>
            <a:r>
              <a:rPr lang="fr-FR" sz="1800" dirty="0">
                <a:solidFill>
                  <a:srgbClr val="0000FF"/>
                </a:solidFill>
                <a:latin typeface="Big Caslon"/>
                <a:cs typeface="Big Caslon"/>
              </a:rPr>
              <a:t/>
            </a:r>
            <a:br>
              <a:rPr lang="fr-FR" sz="1800" dirty="0">
                <a:solidFill>
                  <a:srgbClr val="0000FF"/>
                </a:solidFill>
                <a:latin typeface="Big Caslon"/>
                <a:cs typeface="Big Caslon"/>
              </a:rPr>
            </a:br>
            <a:r>
              <a:rPr lang="fr-FR" sz="1800" dirty="0" smtClean="0">
                <a:solidFill>
                  <a:srgbClr val="0000FF"/>
                </a:solidFill>
                <a:latin typeface="Big Caslon"/>
                <a:cs typeface="Big Caslon"/>
              </a:rPr>
              <a:t/>
            </a:r>
            <a:br>
              <a:rPr lang="fr-FR" sz="1800" dirty="0" smtClean="0">
                <a:solidFill>
                  <a:srgbClr val="0000FF"/>
                </a:solidFill>
                <a:latin typeface="Big Caslon"/>
                <a:cs typeface="Big Caslon"/>
              </a:rPr>
            </a:br>
            <a:r>
              <a:rPr lang="fr-FR" sz="1800" dirty="0">
                <a:solidFill>
                  <a:srgbClr val="0000FF"/>
                </a:solidFill>
                <a:latin typeface="Big Caslon"/>
                <a:cs typeface="Big Caslon"/>
              </a:rPr>
              <a:t/>
            </a:r>
            <a:br>
              <a:rPr lang="fr-FR" sz="1800" dirty="0">
                <a:solidFill>
                  <a:srgbClr val="0000FF"/>
                </a:solidFill>
                <a:latin typeface="Big Caslon"/>
                <a:cs typeface="Big Caslon"/>
              </a:rPr>
            </a:br>
            <a:r>
              <a:rPr lang="fr-FR" sz="1800" dirty="0" smtClean="0">
                <a:solidFill>
                  <a:srgbClr val="0000FF"/>
                </a:solidFill>
                <a:latin typeface="Big Caslon"/>
                <a:cs typeface="Big Caslon"/>
              </a:rPr>
              <a:t/>
            </a:r>
            <a:br>
              <a:rPr lang="fr-FR" sz="1800" dirty="0" smtClean="0">
                <a:solidFill>
                  <a:srgbClr val="0000FF"/>
                </a:solidFill>
                <a:latin typeface="Big Caslon"/>
                <a:cs typeface="Big Caslon"/>
              </a:rPr>
            </a:br>
            <a:r>
              <a:rPr lang="fr-FR" sz="1800" dirty="0">
                <a:solidFill>
                  <a:srgbClr val="0000FF"/>
                </a:solidFill>
                <a:latin typeface="Big Caslon"/>
                <a:cs typeface="Big Caslon"/>
              </a:rPr>
              <a:t/>
            </a:r>
            <a:br>
              <a:rPr lang="fr-FR" sz="1800" dirty="0">
                <a:solidFill>
                  <a:srgbClr val="0000FF"/>
                </a:solidFill>
                <a:latin typeface="Big Caslon"/>
                <a:cs typeface="Big Caslon"/>
              </a:rPr>
            </a:br>
            <a:r>
              <a:rPr lang="fr-FR" sz="1800" dirty="0" smtClean="0">
                <a:solidFill>
                  <a:srgbClr val="0000FF"/>
                </a:solidFill>
                <a:latin typeface="Big Caslon"/>
                <a:cs typeface="Big Caslon"/>
              </a:rPr>
              <a:t/>
            </a:r>
            <a:br>
              <a:rPr lang="fr-FR" sz="1800" dirty="0" smtClean="0">
                <a:solidFill>
                  <a:srgbClr val="0000FF"/>
                </a:solidFill>
                <a:latin typeface="Big Caslon"/>
                <a:cs typeface="Big Caslon"/>
              </a:rPr>
            </a:br>
            <a:r>
              <a:rPr lang="fr-FR" sz="1800" dirty="0">
                <a:solidFill>
                  <a:srgbClr val="0000FF"/>
                </a:solidFill>
                <a:latin typeface="Big Caslon"/>
                <a:cs typeface="Big Caslon"/>
              </a:rPr>
              <a:t/>
            </a:r>
            <a:br>
              <a:rPr lang="fr-FR" sz="1800" dirty="0">
                <a:solidFill>
                  <a:srgbClr val="0000FF"/>
                </a:solidFill>
                <a:latin typeface="Big Caslon"/>
                <a:cs typeface="Big Caslon"/>
              </a:rPr>
            </a:br>
            <a:r>
              <a:rPr lang="fr-FR" sz="1800" dirty="0" smtClean="0">
                <a:solidFill>
                  <a:srgbClr val="0000FF"/>
                </a:solidFill>
                <a:latin typeface="Big Caslon"/>
                <a:cs typeface="Big Caslon"/>
              </a:rPr>
              <a:t/>
            </a:r>
            <a:br>
              <a:rPr lang="fr-FR" sz="1800" dirty="0" smtClean="0">
                <a:solidFill>
                  <a:srgbClr val="0000FF"/>
                </a:solidFill>
                <a:latin typeface="Big Caslon"/>
                <a:cs typeface="Big Caslon"/>
              </a:rPr>
            </a:br>
            <a:r>
              <a:rPr lang="fr-FR" sz="1800" dirty="0" smtClean="0">
                <a:solidFill>
                  <a:srgbClr val="0000FF"/>
                </a:solidFill>
                <a:latin typeface="Big Caslon"/>
                <a:cs typeface="Big Caslon"/>
              </a:rPr>
              <a:t>Programme de structuration du marche des boues de vidange</a:t>
            </a:r>
            <a:br>
              <a:rPr lang="fr-FR" sz="1800" dirty="0" smtClean="0">
                <a:solidFill>
                  <a:srgbClr val="0000FF"/>
                </a:solidFill>
                <a:latin typeface="Big Caslon"/>
                <a:cs typeface="Big Caslon"/>
              </a:rPr>
            </a:br>
            <a:r>
              <a:rPr lang="fr-FR" sz="1800" dirty="0">
                <a:solidFill>
                  <a:srgbClr val="0000FF"/>
                </a:solidFill>
                <a:latin typeface="Big Caslon"/>
                <a:cs typeface="Big Caslon"/>
              </a:rPr>
              <a:t/>
            </a:r>
            <a:br>
              <a:rPr lang="fr-FR" sz="1800" dirty="0">
                <a:solidFill>
                  <a:srgbClr val="0000FF"/>
                </a:solidFill>
                <a:latin typeface="Big Caslon"/>
                <a:cs typeface="Big Caslon"/>
              </a:rPr>
            </a:br>
            <a:r>
              <a:rPr lang="fr-FR" sz="1400" dirty="0" smtClean="0">
                <a:solidFill>
                  <a:srgbClr val="0000FF"/>
                </a:solidFill>
                <a:latin typeface="Big Caslon"/>
                <a:cs typeface="Big Caslon"/>
              </a:rPr>
              <a:t>Atelier de LANCEMENT du diagnostic</a:t>
            </a:r>
            <a:r>
              <a:rPr lang="fr-FR" sz="1800" dirty="0" smtClean="0">
                <a:solidFill>
                  <a:srgbClr val="0000FF"/>
                </a:solidFill>
                <a:latin typeface="Big Caslon"/>
                <a:cs typeface="Big Caslon"/>
              </a:rPr>
              <a:t/>
            </a:r>
            <a:br>
              <a:rPr lang="fr-FR" sz="1800" dirty="0" smtClean="0">
                <a:solidFill>
                  <a:srgbClr val="0000FF"/>
                </a:solidFill>
                <a:latin typeface="Big Caslon"/>
                <a:cs typeface="Big Caslon"/>
              </a:rPr>
            </a:br>
            <a:r>
              <a:rPr lang="fr-FR" sz="1800" dirty="0" smtClean="0">
                <a:solidFill>
                  <a:srgbClr val="0000FF"/>
                </a:solidFill>
                <a:latin typeface="Big Caslon"/>
                <a:cs typeface="Big Caslon"/>
              </a:rPr>
              <a:t/>
            </a:r>
            <a:br>
              <a:rPr lang="fr-FR" sz="1800" dirty="0" smtClean="0">
                <a:solidFill>
                  <a:srgbClr val="0000FF"/>
                </a:solidFill>
                <a:latin typeface="Big Caslon"/>
                <a:cs typeface="Big Caslon"/>
              </a:rPr>
            </a:br>
            <a:r>
              <a:rPr lang="fr-FR" sz="1200" b="1" dirty="0" smtClean="0">
                <a:solidFill>
                  <a:srgbClr val="FF0000"/>
                </a:solidFill>
                <a:latin typeface="Big Caslon"/>
                <a:cs typeface="Big Caslon"/>
              </a:rPr>
              <a:t>présentation de l'expérience de Dakar</a:t>
            </a:r>
            <a:endParaRPr lang="en-US" sz="1200" b="1" dirty="0">
              <a:solidFill>
                <a:srgbClr val="FF0000"/>
              </a:solidFill>
              <a:latin typeface="Big Caslon"/>
              <a:cs typeface="Big Caslon"/>
            </a:endParaRPr>
          </a:p>
        </p:txBody>
      </p:sp>
      <p:sp>
        <p:nvSpPr>
          <p:cNvPr id="18" name="Titre 1"/>
          <p:cNvSpPr txBox="1">
            <a:spLocks/>
          </p:cNvSpPr>
          <p:nvPr/>
        </p:nvSpPr>
        <p:spPr>
          <a:xfrm>
            <a:off x="795208" y="280830"/>
            <a:ext cx="7772400" cy="193372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000" dirty="0" smtClean="0">
                <a:solidFill>
                  <a:schemeClr val="accent2">
                    <a:lumMod val="75000"/>
                  </a:schemeClr>
                </a:solidFill>
              </a:rPr>
              <a:t>République de COTE D’IVOIRE</a:t>
            </a:r>
          </a:p>
          <a:p>
            <a:pPr>
              <a:lnSpc>
                <a:spcPct val="120000"/>
              </a:lnSpc>
            </a:pPr>
            <a:endParaRPr lang="fr-FR" sz="2000" dirty="0" smtClean="0">
              <a:solidFill>
                <a:schemeClr val="accent2">
                  <a:lumMod val="75000"/>
                </a:schemeClr>
              </a:solidFill>
            </a:endParaRPr>
          </a:p>
          <a:p>
            <a:pPr>
              <a:lnSpc>
                <a:spcPct val="120000"/>
              </a:lnSpc>
            </a:pPr>
            <a:endParaRPr lang="fr-FR" sz="2000" dirty="0" smtClean="0">
              <a:solidFill>
                <a:schemeClr val="accent2">
                  <a:lumMod val="75000"/>
                </a:schemeClr>
              </a:solidFill>
            </a:endParaRPr>
          </a:p>
          <a:p>
            <a:pPr>
              <a:lnSpc>
                <a:spcPct val="120000"/>
              </a:lnSpc>
            </a:pPr>
            <a:endParaRPr lang="fr-FR" sz="2000" dirty="0" smtClean="0">
              <a:solidFill>
                <a:schemeClr val="accent2">
                  <a:lumMod val="75000"/>
                </a:schemeClr>
              </a:solidFill>
            </a:endParaRPr>
          </a:p>
          <a:p>
            <a:pPr>
              <a:lnSpc>
                <a:spcPct val="120000"/>
              </a:lnSpc>
            </a:pPr>
            <a:endParaRPr lang="fr-FR" sz="2000" dirty="0" smtClean="0">
              <a:solidFill>
                <a:schemeClr val="accent2">
                  <a:lumMod val="75000"/>
                </a:schemeClr>
              </a:solidFill>
            </a:endParaRPr>
          </a:p>
          <a:p>
            <a:pPr>
              <a:lnSpc>
                <a:spcPct val="120000"/>
              </a:lnSpc>
            </a:pPr>
            <a:r>
              <a:rPr lang="fr-FR" sz="2000" dirty="0" smtClean="0">
                <a:solidFill>
                  <a:schemeClr val="accent2">
                    <a:lumMod val="75000"/>
                  </a:schemeClr>
                </a:solidFill>
              </a:rPr>
              <a:t>Ministère de la Salubrité Urbaine et de l’Assainissement</a:t>
            </a:r>
            <a:endParaRPr lang="fr-FR" sz="2000" dirty="0">
              <a:solidFill>
                <a:schemeClr val="accent2">
                  <a:lumMod val="75000"/>
                </a:schemeClr>
              </a:solidFill>
            </a:endParaRPr>
          </a:p>
        </p:txBody>
      </p:sp>
      <p:sp>
        <p:nvSpPr>
          <p:cNvPr id="20" name="Titre 1"/>
          <p:cNvSpPr txBox="1">
            <a:spLocks/>
          </p:cNvSpPr>
          <p:nvPr/>
        </p:nvSpPr>
        <p:spPr>
          <a:xfrm>
            <a:off x="785786" y="2786058"/>
            <a:ext cx="777240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1600" b="1" dirty="0" smtClean="0">
                <a:solidFill>
                  <a:schemeClr val="tx2">
                    <a:lumMod val="25000"/>
                  </a:schemeClr>
                </a:solidFill>
              </a:rPr>
              <a:t>Office National de l’Assainissement et du Drainage</a:t>
            </a:r>
          </a:p>
          <a:p>
            <a:pPr>
              <a:lnSpc>
                <a:spcPct val="120000"/>
              </a:lnSpc>
            </a:pPr>
            <a:r>
              <a:rPr lang="fr-FR" sz="3200" b="1" dirty="0" smtClean="0">
                <a:solidFill>
                  <a:schemeClr val="tx2">
                    <a:lumMod val="25000"/>
                  </a:schemeClr>
                </a:solidFill>
              </a:rPr>
              <a:t>ONAD</a:t>
            </a:r>
            <a:endParaRPr lang="fr-FR" sz="1400" b="1" dirty="0">
              <a:solidFill>
                <a:schemeClr val="tx2">
                  <a:lumMod val="25000"/>
                </a:schemeClr>
              </a:solidFill>
            </a:endParaRPr>
          </a:p>
        </p:txBody>
      </p:sp>
      <p:sp>
        <p:nvSpPr>
          <p:cNvPr id="8" name="Rectangle 7"/>
          <p:cNvSpPr/>
          <p:nvPr/>
        </p:nvSpPr>
        <p:spPr>
          <a:xfrm>
            <a:off x="2351474" y="6137390"/>
            <a:ext cx="6000824" cy="461665"/>
          </a:xfrm>
          <a:prstGeom prst="rect">
            <a:avLst/>
          </a:prstGeom>
        </p:spPr>
        <p:txBody>
          <a:bodyPr wrap="square">
            <a:spAutoFit/>
          </a:bodyPr>
          <a:lstStyle/>
          <a:p>
            <a:pPr algn="ctr">
              <a:spcBef>
                <a:spcPct val="0"/>
              </a:spcBef>
            </a:pPr>
            <a:r>
              <a:rPr lang="fr-FR" sz="2400" b="1" dirty="0" smtClean="0">
                <a:solidFill>
                  <a:schemeClr val="accent2">
                    <a:lumMod val="75000"/>
                  </a:schemeClr>
                </a:solidFill>
                <a:latin typeface="+mj-lt"/>
                <a:ea typeface="+mj-ea"/>
                <a:cs typeface="+mj-cs"/>
              </a:rPr>
              <a:t>Juillet</a:t>
            </a:r>
            <a:r>
              <a:rPr lang="en-US" sz="2400" b="1" dirty="0" smtClean="0">
                <a:solidFill>
                  <a:schemeClr val="accent2">
                    <a:lumMod val="75000"/>
                  </a:schemeClr>
                </a:solidFill>
                <a:latin typeface="+mj-lt"/>
                <a:ea typeface="+mj-ea"/>
                <a:cs typeface="+mj-cs"/>
              </a:rPr>
              <a:t> 2016</a:t>
            </a:r>
            <a:endParaRPr lang="en-US" sz="2400" b="1" dirty="0">
              <a:solidFill>
                <a:schemeClr val="accent2">
                  <a:lumMod val="75000"/>
                </a:schemeClr>
              </a:solidFill>
              <a:latin typeface="+mj-lt"/>
              <a:ea typeface="+mj-ea"/>
              <a:cs typeface="+mj-cs"/>
            </a:endParaRPr>
          </a:p>
        </p:txBody>
      </p:sp>
      <p:pic>
        <p:nvPicPr>
          <p:cNvPr id="10" name="Image 9"/>
          <p:cNvPicPr/>
          <p:nvPr/>
        </p:nvPicPr>
        <p:blipFill>
          <a:blip r:embed="rId4" cstate="print"/>
          <a:srcRect/>
          <a:stretch>
            <a:fillRect/>
          </a:stretch>
        </p:blipFill>
        <p:spPr bwMode="auto">
          <a:xfrm>
            <a:off x="611560" y="6008142"/>
            <a:ext cx="1674424" cy="849858"/>
          </a:xfrm>
          <a:prstGeom prst="rect">
            <a:avLst/>
          </a:prstGeom>
          <a:noFill/>
          <a:ln w="9525">
            <a:noFill/>
            <a:miter lim="800000"/>
            <a:headEnd/>
            <a:tailEnd/>
          </a:ln>
        </p:spPr>
      </p:pic>
      <p:pic>
        <p:nvPicPr>
          <p:cNvPr id="1026" name="Picture 2" descr="cote d'io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754" y="836712"/>
            <a:ext cx="90646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stretch>
            <a:fillRect/>
          </a:stretch>
        </p:blipFill>
        <p:spPr>
          <a:xfrm>
            <a:off x="0" y="1"/>
            <a:ext cx="9144000" cy="6857999"/>
          </a:xfrm>
          <a:prstGeom prst="rect">
            <a:avLst/>
          </a:prstGeom>
        </p:spPr>
      </p:pic>
    </p:spTree>
    <p:extLst>
      <p:ext uri="{BB962C8B-B14F-4D97-AF65-F5344CB8AC3E}">
        <p14:creationId xmlns:p14="http://schemas.microsoft.com/office/powerpoint/2010/main" val="1376817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
          </p:nvPr>
        </p:nvSpPr>
        <p:spPr>
          <a:xfrm>
            <a:off x="-1" y="1916832"/>
            <a:ext cx="4904728" cy="4032448"/>
          </a:xfrm>
          <a:gradFill flip="none" rotWithShape="1">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vert="horz">
            <a:normAutofit fontScale="85000" lnSpcReduction="10000"/>
          </a:bodyPr>
          <a:lstStyle/>
          <a:p>
            <a:pPr marL="0" indent="0" algn="ctr">
              <a:buNone/>
            </a:pPr>
            <a:r>
              <a:rPr lang="fr-FR" sz="2400" b="1" dirty="0">
                <a:latin typeface="Gill Sans"/>
                <a:cs typeface="Gill Sans"/>
              </a:rPr>
              <a:t>T</a:t>
            </a:r>
            <a:r>
              <a:rPr lang="fr-FR" sz="2400" b="1" dirty="0" smtClean="0">
                <a:latin typeface="Gill Sans"/>
                <a:cs typeface="Gill Sans"/>
              </a:rPr>
              <a:t>raitement des BV – Viabilité financière</a:t>
            </a:r>
          </a:p>
          <a:p>
            <a:pPr marL="273050" lvl="1" indent="-273050">
              <a:lnSpc>
                <a:spcPct val="120000"/>
              </a:lnSpc>
              <a:buClr>
                <a:srgbClr val="FF6600"/>
              </a:buClr>
              <a:buFont typeface="Wingdings" charset="2"/>
              <a:buChar char="v"/>
            </a:pPr>
            <a:r>
              <a:rPr lang="fr-FR" sz="2000" dirty="0" smtClean="0">
                <a:latin typeface="Gill Sans"/>
                <a:cs typeface="Gill Sans"/>
              </a:rPr>
              <a:t>Mettre un cadre politique et réglementaire pour accroître la participation du secteur privé à l’investissement de l’assainissement. </a:t>
            </a:r>
          </a:p>
          <a:p>
            <a:pPr marL="273050" lvl="1" indent="-273050">
              <a:lnSpc>
                <a:spcPct val="120000"/>
              </a:lnSpc>
              <a:buClr>
                <a:srgbClr val="FF6600"/>
              </a:buClr>
              <a:buFont typeface="Wingdings" charset="2"/>
              <a:buChar char="v"/>
            </a:pPr>
            <a:r>
              <a:rPr lang="fr-FR" sz="2000" dirty="0" smtClean="0">
                <a:latin typeface="Gill Sans"/>
                <a:cs typeface="Gill Sans"/>
              </a:rPr>
              <a:t>Disposer d’une technologie pour la commercialisation des sous-produits.</a:t>
            </a:r>
          </a:p>
          <a:p>
            <a:pPr marL="273050" lvl="1" indent="-273050">
              <a:lnSpc>
                <a:spcPct val="120000"/>
              </a:lnSpc>
              <a:buClr>
                <a:srgbClr val="FF6600"/>
              </a:buClr>
              <a:buFont typeface="Wingdings" charset="2"/>
              <a:buChar char="v"/>
            </a:pPr>
            <a:r>
              <a:rPr lang="fr-FR" sz="2000" dirty="0" smtClean="0">
                <a:latin typeface="Gill Sans"/>
                <a:cs typeface="Gill Sans"/>
              </a:rPr>
              <a:t>Assurer la viabilité financière du traitement des BV</a:t>
            </a:r>
          </a:p>
          <a:p>
            <a:pPr lvl="2">
              <a:lnSpc>
                <a:spcPct val="120000"/>
              </a:lnSpc>
              <a:buClr>
                <a:schemeClr val="accent1"/>
              </a:buClr>
              <a:buSzPct val="60000"/>
              <a:buFont typeface="Wingdings" charset="2"/>
              <a:buChar char="²"/>
            </a:pPr>
            <a:r>
              <a:rPr lang="fr-FR" sz="1900" dirty="0" smtClean="0"/>
              <a:t>Le projet Biogaz</a:t>
            </a:r>
          </a:p>
          <a:p>
            <a:pPr lvl="2">
              <a:lnSpc>
                <a:spcPct val="120000"/>
              </a:lnSpc>
              <a:buClr>
                <a:schemeClr val="accent1"/>
              </a:buClr>
              <a:buSzPct val="60000"/>
              <a:buFont typeface="Wingdings" charset="2"/>
              <a:buChar char="²"/>
            </a:pPr>
            <a:r>
              <a:rPr lang="fr-FR" sz="1900" dirty="0" smtClean="0"/>
              <a:t>BMGF – Omni-processor</a:t>
            </a:r>
          </a:p>
          <a:p>
            <a:pPr lvl="2">
              <a:lnSpc>
                <a:spcPct val="120000"/>
              </a:lnSpc>
              <a:buClr>
                <a:schemeClr val="accent1"/>
              </a:buClr>
              <a:buSzPct val="60000"/>
              <a:buFont typeface="Wingdings" charset="2"/>
              <a:buChar char="²"/>
            </a:pPr>
            <a:r>
              <a:rPr lang="fr-FR" sz="1900" dirty="0" smtClean="0"/>
              <a:t>Délégation des STBV</a:t>
            </a:r>
          </a:p>
          <a:p>
            <a:pPr algn="ctr">
              <a:buClr>
                <a:schemeClr val="accent1"/>
              </a:buClr>
              <a:buFont typeface="Wingdings" charset="2"/>
              <a:buChar char="²"/>
            </a:pPr>
            <a:endParaRPr lang="fr-FR" sz="2400" b="1" dirty="0" smtClean="0">
              <a:latin typeface="Gill Sans"/>
              <a:cs typeface="Gill Sans"/>
            </a:endParaRPr>
          </a:p>
          <a:p>
            <a:pPr marL="0" indent="0" algn="ctr">
              <a:buNone/>
            </a:pPr>
            <a:endParaRPr lang="fr-FR" sz="2400" b="1" dirty="0">
              <a:latin typeface="Gill Sans"/>
              <a:cs typeface="Gill Sans"/>
            </a:endParaRPr>
          </a:p>
        </p:txBody>
      </p:sp>
      <p:pic>
        <p:nvPicPr>
          <p:cNvPr id="3" name="Image 2"/>
          <p:cNvPicPr>
            <a:picLocks noChangeAspect="1"/>
          </p:cNvPicPr>
          <p:nvPr/>
        </p:nvPicPr>
        <p:blipFill>
          <a:blip r:embed="rId3"/>
          <a:stretch>
            <a:fillRect/>
          </a:stretch>
        </p:blipFill>
        <p:spPr>
          <a:xfrm>
            <a:off x="4904727" y="1916832"/>
            <a:ext cx="4239273" cy="4032448"/>
          </a:xfrm>
          <a:prstGeom prst="rect">
            <a:avLst/>
          </a:prstGeom>
        </p:spPr>
      </p:pic>
      <p:sp>
        <p:nvSpPr>
          <p:cNvPr id="6" name="Titre 1"/>
          <p:cNvSpPr>
            <a:spLocks noGrp="1"/>
          </p:cNvSpPr>
          <p:nvPr>
            <p:ph type="title"/>
          </p:nvPr>
        </p:nvSpPr>
        <p:spPr>
          <a:xfrm>
            <a:off x="0" y="391552"/>
            <a:ext cx="9144000" cy="584776"/>
          </a:xfrm>
        </p:spPr>
        <p:txBody>
          <a:bodyPr vert="horz" anchor="ctr">
            <a:normAutofit/>
          </a:bodyPr>
          <a:lstStyle/>
          <a:p>
            <a:pPr algn="ctr"/>
            <a:r>
              <a:rPr lang="fr-FR" sz="3200" dirty="0" smtClean="0"/>
              <a:t>Activités du Programme</a:t>
            </a:r>
            <a:endParaRPr lang="fr-FR" sz="3200" dirty="0"/>
          </a:p>
        </p:txBody>
      </p:sp>
    </p:spTree>
    <p:extLst>
      <p:ext uri="{BB962C8B-B14F-4D97-AF65-F5344CB8AC3E}">
        <p14:creationId xmlns:p14="http://schemas.microsoft.com/office/powerpoint/2010/main" val="2366306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0" y="476672"/>
            <a:ext cx="9144000" cy="432047"/>
          </a:xfrm>
        </p:spPr>
        <p:txBody>
          <a:bodyPr vert="horz" anchor="ctr">
            <a:normAutofit fontScale="90000"/>
          </a:bodyPr>
          <a:lstStyle/>
          <a:p>
            <a:pPr algn="ctr"/>
            <a:r>
              <a:rPr lang="fr-FR" sz="3200" smtClean="0"/>
              <a:t>Résultats Clés….</a:t>
            </a:r>
            <a:endParaRPr lang="fr-FR" sz="3200"/>
          </a:p>
        </p:txBody>
      </p:sp>
      <p:sp>
        <p:nvSpPr>
          <p:cNvPr id="7" name="Espace réservé du contenu 2"/>
          <p:cNvSpPr>
            <a:spLocks noGrp="1"/>
          </p:cNvSpPr>
          <p:nvPr>
            <p:ph idx="1"/>
          </p:nvPr>
        </p:nvSpPr>
        <p:spPr>
          <a:xfrm>
            <a:off x="467544" y="1628800"/>
            <a:ext cx="8496944" cy="5040560"/>
          </a:xfrm>
        </p:spPr>
        <p:txBody>
          <a:bodyPr>
            <a:noAutofit/>
          </a:bodyPr>
          <a:lstStyle/>
          <a:p>
            <a:pPr>
              <a:lnSpc>
                <a:spcPct val="110000"/>
              </a:lnSpc>
              <a:buSzPct val="70000"/>
              <a:buFont typeface="Wingdings" charset="2"/>
              <a:buChar char="v"/>
            </a:pPr>
            <a:r>
              <a:rPr lang="fr-FR" sz="1800" dirty="0" smtClean="0">
                <a:latin typeface="Gill Sans"/>
                <a:cs typeface="Gill Sans"/>
              </a:rPr>
              <a:t>La délégation des trois (3) STBV est effective.</a:t>
            </a:r>
          </a:p>
          <a:p>
            <a:pPr>
              <a:lnSpc>
                <a:spcPct val="110000"/>
              </a:lnSpc>
              <a:buSzPct val="70000"/>
              <a:buFont typeface="Wingdings" charset="2"/>
              <a:buChar char="v"/>
            </a:pPr>
            <a:r>
              <a:rPr lang="fr-FR" sz="1800" dirty="0" smtClean="0">
                <a:latin typeface="Gill Sans"/>
                <a:cs typeface="Gill Sans"/>
              </a:rPr>
              <a:t>Un centre d’appel pour rapprocher l’offre et la demande de service afin de diminuer le coût de la vidange est fonctionnel.</a:t>
            </a:r>
          </a:p>
          <a:p>
            <a:pPr>
              <a:lnSpc>
                <a:spcPct val="110000"/>
              </a:lnSpc>
              <a:buSzPct val="70000"/>
              <a:buFont typeface="Wingdings" charset="2"/>
              <a:buChar char="v"/>
            </a:pPr>
            <a:r>
              <a:rPr lang="fr-FR" sz="1800" dirty="0" smtClean="0">
                <a:latin typeface="Gill Sans"/>
                <a:cs typeface="Gill Sans"/>
              </a:rPr>
              <a:t>Augmenter la visibilité de l’activité de vidange (Interviews-TV, sketchs TV et radio, participation à des forums et formation du personnel)</a:t>
            </a:r>
          </a:p>
          <a:p>
            <a:pPr>
              <a:lnSpc>
                <a:spcPct val="110000"/>
              </a:lnSpc>
              <a:buSzPct val="70000"/>
              <a:buFont typeface="Wingdings" charset="2"/>
              <a:buChar char="v"/>
            </a:pPr>
            <a:r>
              <a:rPr lang="fr-FR" sz="1800" dirty="0" smtClean="0">
                <a:latin typeface="Gill Sans"/>
                <a:cs typeface="Gill Sans"/>
              </a:rPr>
              <a:t>Un processus de certification des vidangeurs est mis en place.</a:t>
            </a:r>
          </a:p>
          <a:p>
            <a:pPr>
              <a:lnSpc>
                <a:spcPct val="110000"/>
              </a:lnSpc>
              <a:buSzPct val="70000"/>
              <a:buFont typeface="Wingdings" charset="2"/>
              <a:buChar char="v"/>
            </a:pPr>
            <a:r>
              <a:rPr lang="fr-FR" sz="1800" dirty="0" smtClean="0">
                <a:latin typeface="Gill Sans"/>
                <a:cs typeface="Gill Sans"/>
              </a:rPr>
              <a:t>Une base de données de la GBV  de “plus 59 000 ménages” est accessible.</a:t>
            </a:r>
          </a:p>
          <a:p>
            <a:pPr>
              <a:lnSpc>
                <a:spcPct val="110000"/>
              </a:lnSpc>
              <a:buSzPct val="70000"/>
              <a:buFont typeface="Wingdings" charset="2"/>
              <a:buChar char="v"/>
            </a:pPr>
            <a:r>
              <a:rPr lang="fr-FR" sz="1800" dirty="0" smtClean="0">
                <a:latin typeface="Gill Sans"/>
                <a:cs typeface="Gill Sans"/>
              </a:rPr>
              <a:t>Une base de données de 135 camions est disponible.</a:t>
            </a:r>
          </a:p>
          <a:p>
            <a:pPr>
              <a:lnSpc>
                <a:spcPct val="110000"/>
              </a:lnSpc>
              <a:buSzPct val="70000"/>
              <a:buFont typeface="Wingdings" charset="2"/>
              <a:buChar char="v"/>
            </a:pPr>
            <a:r>
              <a:rPr lang="fr-FR" sz="1800" dirty="0" smtClean="0">
                <a:latin typeface="Gill Sans"/>
                <a:cs typeface="Gill Sans"/>
              </a:rPr>
              <a:t>Un réseau de partenariat pour tester une technologie innovante et un business modèle est mis en place.</a:t>
            </a:r>
          </a:p>
          <a:p>
            <a:pPr>
              <a:lnSpc>
                <a:spcPct val="110000"/>
              </a:lnSpc>
              <a:buSzPct val="70000"/>
              <a:buFont typeface="Wingdings" charset="2"/>
              <a:buChar char="v"/>
            </a:pPr>
            <a:r>
              <a:rPr lang="fr-FR" sz="1800" dirty="0" smtClean="0">
                <a:latin typeface="Gill Sans"/>
                <a:cs typeface="Gill Sans"/>
              </a:rPr>
              <a:t>L’introduction des technologies innovantes de traitement et des BV (STBV, OP).</a:t>
            </a:r>
          </a:p>
          <a:p>
            <a:pPr>
              <a:lnSpc>
                <a:spcPct val="110000"/>
              </a:lnSpc>
              <a:buSzPct val="70000"/>
              <a:buFont typeface="Wingdings" charset="2"/>
              <a:buChar char="v"/>
            </a:pPr>
            <a:r>
              <a:rPr lang="fr-FR" sz="1800" dirty="0" smtClean="0">
                <a:latin typeface="Gill Sans"/>
                <a:cs typeface="Gill Sans"/>
              </a:rPr>
              <a:t>Un magazine et plusieurs supports de communication sont élaborés.</a:t>
            </a:r>
          </a:p>
        </p:txBody>
      </p:sp>
    </p:spTree>
    <p:extLst>
      <p:ext uri="{BB962C8B-B14F-4D97-AF65-F5344CB8AC3E}">
        <p14:creationId xmlns:p14="http://schemas.microsoft.com/office/powerpoint/2010/main" val="1856389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2137933816"/>
              </p:ext>
            </p:extLst>
          </p:nvPr>
        </p:nvGraphicFramePr>
        <p:xfrm>
          <a:off x="612775" y="1554569"/>
          <a:ext cx="8351713" cy="4421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à coins arrondis 5"/>
          <p:cNvSpPr/>
          <p:nvPr/>
        </p:nvSpPr>
        <p:spPr>
          <a:xfrm>
            <a:off x="1907704" y="6079361"/>
            <a:ext cx="5760640" cy="6737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solidFill>
                <a:srgbClr val="BA8F2D"/>
              </a:solidFill>
            </a:endParaRPr>
          </a:p>
        </p:txBody>
      </p:sp>
      <p:sp>
        <p:nvSpPr>
          <p:cNvPr id="7" name="Titre 1"/>
          <p:cNvSpPr>
            <a:spLocks noGrp="1"/>
          </p:cNvSpPr>
          <p:nvPr>
            <p:ph type="title"/>
          </p:nvPr>
        </p:nvSpPr>
        <p:spPr>
          <a:xfrm>
            <a:off x="662880" y="334397"/>
            <a:ext cx="8229600" cy="584776"/>
          </a:xfrm>
        </p:spPr>
        <p:txBody>
          <a:bodyPr vert="horz" anchor="ctr">
            <a:normAutofit/>
          </a:bodyPr>
          <a:lstStyle/>
          <a:p>
            <a:pPr algn="ctr"/>
            <a:r>
              <a:rPr lang="fr-FR" sz="3200" dirty="0" smtClean="0"/>
              <a:t>Parties prenantes</a:t>
            </a:r>
            <a:endParaRPr lang="fr-FR" sz="3200" dirty="0"/>
          </a:p>
        </p:txBody>
      </p:sp>
      <p:pic>
        <p:nvPicPr>
          <p:cNvPr id="8" name="Picture 2" descr="F:\partage\ETUDES\SENEGAL\ASSAINISSEMENT\BV_GATES\Logos\EAA2.JP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1720" y="1628800"/>
            <a:ext cx="1331787" cy="720080"/>
          </a:xfrm>
          <a:prstGeom prst="rect">
            <a:avLst/>
          </a:prstGeom>
          <a:noFill/>
        </p:spPr>
      </p:pic>
      <p:pic>
        <p:nvPicPr>
          <p:cNvPr id="9" name="Picture 2" descr="C:\Documents and Settings\HP\Bureau\assainissement GATES\Logos\poverty_action_logo.png"/>
          <p:cNvPicPr>
            <a:picLocks noChangeAspect="1" noChangeArrowheads="1"/>
          </p:cNvPicPr>
          <p:nvPr/>
        </p:nvPicPr>
        <p:blipFill>
          <a:blip r:embed="rId9" cstate="email">
            <a:clrChange>
              <a:clrFrom>
                <a:srgbClr val="E6E2CC"/>
              </a:clrFrom>
              <a:clrTo>
                <a:srgbClr val="E6E2CC">
                  <a:alpha val="0"/>
                </a:srgbClr>
              </a:clrTo>
            </a:clrChange>
            <a:extLst>
              <a:ext uri="{28A0092B-C50C-407E-A947-70E740481C1C}">
                <a14:useLocalDpi xmlns:a14="http://schemas.microsoft.com/office/drawing/2010/main"/>
              </a:ext>
            </a:extLst>
          </a:blip>
          <a:srcRect/>
          <a:stretch>
            <a:fillRect/>
          </a:stretch>
        </p:blipFill>
        <p:spPr bwMode="auto">
          <a:xfrm>
            <a:off x="6276677" y="1642757"/>
            <a:ext cx="1271074" cy="720080"/>
          </a:xfrm>
          <a:prstGeom prst="rect">
            <a:avLst/>
          </a:prstGeom>
          <a:noFill/>
        </p:spPr>
      </p:pic>
      <p:pic>
        <p:nvPicPr>
          <p:cNvPr id="10" name="Imag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22484" y="5412864"/>
            <a:ext cx="1521013" cy="442410"/>
          </a:xfrm>
          <a:prstGeom prst="rect">
            <a:avLst/>
          </a:prstGeom>
        </p:spPr>
      </p:pic>
      <p:pic>
        <p:nvPicPr>
          <p:cNvPr id="11" name="Image 10" descr="Logo_EDE_2.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79711" y="5157192"/>
            <a:ext cx="1307665" cy="720080"/>
          </a:xfrm>
          <a:prstGeom prst="rect">
            <a:avLst/>
          </a:prstGeom>
        </p:spPr>
      </p:pic>
      <p:pic>
        <p:nvPicPr>
          <p:cNvPr id="12" name="Image 1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91880" y="4024583"/>
            <a:ext cx="792088" cy="916585"/>
          </a:xfrm>
          <a:prstGeom prst="rect">
            <a:avLst/>
          </a:prstGeom>
          <a:noFill/>
          <a:ln>
            <a:noFill/>
          </a:ln>
        </p:spPr>
      </p:pic>
      <p:pic>
        <p:nvPicPr>
          <p:cNvPr id="13" name="Picture 3" descr="C:\Documents and Settings\HP\Bureau\assainissement GATES\Logos\gf_logo.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861416" y="4365104"/>
            <a:ext cx="1582792" cy="317780"/>
          </a:xfrm>
          <a:prstGeom prst="rect">
            <a:avLst/>
          </a:prstGeom>
          <a:noFill/>
        </p:spPr>
      </p:pic>
      <p:grpSp>
        <p:nvGrpSpPr>
          <p:cNvPr id="14" name="Group 10"/>
          <p:cNvGrpSpPr>
            <a:grpSpLocks/>
          </p:cNvGrpSpPr>
          <p:nvPr/>
        </p:nvGrpSpPr>
        <p:grpSpPr bwMode="auto">
          <a:xfrm>
            <a:off x="4499992" y="6207175"/>
            <a:ext cx="648072" cy="504056"/>
            <a:chOff x="131" y="131"/>
            <a:chExt cx="2160" cy="1440"/>
          </a:xfrm>
        </p:grpSpPr>
        <p:sp>
          <p:nvSpPr>
            <p:cNvPr id="15" name="WordArt 11"/>
            <p:cNvSpPr>
              <a:spLocks noChangeArrowheads="1" noChangeShapeType="1" noTextEdit="1"/>
            </p:cNvSpPr>
            <p:nvPr/>
          </p:nvSpPr>
          <p:spPr bwMode="auto">
            <a:xfrm>
              <a:off x="1211" y="131"/>
              <a:ext cx="1080" cy="54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alpha val="10196"/>
                    </a:srgbClr>
                  </a:solidFill>
                  <a:latin typeface="Arial Black"/>
                </a:rPr>
                <a:t>A.A.A.S.</a:t>
              </a:r>
              <a:endParaRPr lang="en-US" sz="3600" kern="10">
                <a:ln w="9525">
                  <a:solidFill>
                    <a:srgbClr val="000000"/>
                  </a:solidFill>
                  <a:round/>
                  <a:headEnd/>
                  <a:tailEnd/>
                </a:ln>
                <a:solidFill>
                  <a:srgbClr val="FFFFFF">
                    <a:alpha val="10196"/>
                  </a:srgbClr>
                </a:solidFill>
                <a:latin typeface="Arial Black"/>
              </a:endParaRPr>
            </a:p>
          </p:txBody>
        </p:sp>
        <p:pic>
          <p:nvPicPr>
            <p:cNvPr id="16" name="Picture 12" descr="j0325860[1]"/>
            <p:cNvPicPr>
              <a:picLocks noChangeAspect="1" noChangeArrowheads="1"/>
            </p:cNvPicPr>
            <p:nvPr/>
          </p:nvPicPr>
          <p:blipFill>
            <a:blip r:embed="rId14" cstate="email">
              <a:lum bright="-40000"/>
              <a:extLst>
                <a:ext uri="{28A0092B-C50C-407E-A947-70E740481C1C}">
                  <a14:useLocalDpi xmlns:a14="http://schemas.microsoft.com/office/drawing/2010/main"/>
                </a:ext>
              </a:extLst>
            </a:blip>
            <a:srcRect/>
            <a:stretch>
              <a:fillRect/>
            </a:stretch>
          </p:blipFill>
          <p:spPr bwMode="auto">
            <a:xfrm rot="5400000">
              <a:off x="221" y="41"/>
              <a:ext cx="1440" cy="1620"/>
            </a:xfrm>
            <a:prstGeom prst="rect">
              <a:avLst/>
            </a:prstGeom>
            <a:noFill/>
            <a:ln w="9525">
              <a:noFill/>
              <a:miter lim="800000"/>
              <a:headEnd/>
              <a:tailEnd/>
            </a:ln>
          </p:spPr>
        </p:pic>
      </p:grpSp>
    </p:spTree>
    <p:extLst>
      <p:ext uri="{BB962C8B-B14F-4D97-AF65-F5344CB8AC3E}">
        <p14:creationId xmlns:p14="http://schemas.microsoft.com/office/powerpoint/2010/main" val="71487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DSC061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4704" y="-38101"/>
            <a:ext cx="12241360" cy="6934201"/>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a:spLocks noGrp="1"/>
          </p:cNvSpPr>
          <p:nvPr>
            <p:ph type="title"/>
          </p:nvPr>
        </p:nvSpPr>
        <p:spPr>
          <a:xfrm>
            <a:off x="1043608" y="5696483"/>
            <a:ext cx="7272808" cy="706090"/>
          </a:xfrm>
        </p:spPr>
        <p:txBody>
          <a:bodyPr vert="horz" lIns="91440" tIns="45720" rIns="91440" bIns="45720" rtlCol="0" anchor="ctr">
            <a:noAutofit/>
          </a:bodyPr>
          <a:lstStyle/>
          <a:p>
            <a:pPr algn="ctr"/>
            <a:r>
              <a:rPr lang="fr-FR" sz="4000" b="1" dirty="0" smtClean="0">
                <a:solidFill>
                  <a:schemeClr val="bg1"/>
                </a:solidFill>
                <a:latin typeface="Apple Chancery"/>
                <a:cs typeface="Apple Chancery"/>
              </a:rPr>
              <a:t>Merci</a:t>
            </a:r>
            <a:endParaRPr lang="fr-FR" sz="4000" b="1" dirty="0">
              <a:solidFill>
                <a:schemeClr val="bg1"/>
              </a:solidFill>
              <a:latin typeface="Apple Chancery"/>
              <a:cs typeface="Apple Chancery"/>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2"/>
          <p:cNvSpPr>
            <a:spLocks noChangeArrowheads="1"/>
          </p:cNvSpPr>
          <p:nvPr/>
        </p:nvSpPr>
        <p:spPr bwMode="gray">
          <a:xfrm>
            <a:off x="2449635" y="4125656"/>
            <a:ext cx="4581745" cy="504000"/>
          </a:xfrm>
          <a:prstGeom prst="roundRect">
            <a:avLst>
              <a:gd name="adj" fmla="val 50000"/>
            </a:avLst>
          </a:prstGeom>
          <a:noFill/>
          <a:ln w="28575" algn="ctr">
            <a:solidFill>
              <a:schemeClr val="accent1"/>
            </a:solidFill>
            <a:round/>
            <a:headEnd/>
            <a:tailEnd/>
          </a:ln>
          <a:effectLst/>
        </p:spPr>
        <p:txBody>
          <a:bodyPr wrap="none" anchor="ctr"/>
          <a:lstStyle/>
          <a:p>
            <a:pPr>
              <a:spcBef>
                <a:spcPct val="20000"/>
              </a:spcBef>
              <a:buClr>
                <a:schemeClr val="hlink"/>
              </a:buClr>
              <a:buSzPct val="60000"/>
              <a:buFont typeface="Wingdings" pitchFamily="2" charset="2"/>
              <a:buNone/>
            </a:pPr>
            <a:r>
              <a:rPr lang="fr-CA" altLang="zh-CN" b="1" cap="all" smtClean="0">
                <a:solidFill>
                  <a:srgbClr val="2A65AC"/>
                </a:solidFill>
                <a:latin typeface="Bookman Old Style" panose="02050604050505020204" pitchFamily="18" charset="0"/>
              </a:rPr>
              <a:t>Composantes du Programme</a:t>
            </a:r>
            <a:endParaRPr lang="fr-CA" altLang="zh-CN" b="1" cap="all">
              <a:solidFill>
                <a:srgbClr val="2A65AC"/>
              </a:solidFill>
              <a:latin typeface="Bookman Old Style" panose="02050604050505020204" pitchFamily="18" charset="0"/>
            </a:endParaRPr>
          </a:p>
        </p:txBody>
      </p:sp>
      <p:sp>
        <p:nvSpPr>
          <p:cNvPr id="55" name="AutoShape 7"/>
          <p:cNvSpPr>
            <a:spLocks noChangeArrowheads="1"/>
          </p:cNvSpPr>
          <p:nvPr/>
        </p:nvSpPr>
        <p:spPr bwMode="ltGray">
          <a:xfrm rot="5400000">
            <a:off x="-2412207" y="1455723"/>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chemeClr val="tx2">
              <a:lumMod val="60000"/>
              <a:lumOff val="40000"/>
            </a:schemeClr>
          </a:solidFill>
          <a:ln w="9525" algn="ctr">
            <a:noFill/>
            <a:miter lim="800000"/>
            <a:headEnd/>
            <a:tailEnd/>
          </a:ln>
          <a:effectLst/>
        </p:spPr>
        <p:txBody>
          <a:bodyPr wrap="none" anchor="ctr"/>
          <a:lstStyle/>
          <a:p>
            <a:pPr>
              <a:defRPr/>
            </a:pPr>
            <a:endParaRPr lang="en-US" dirty="0">
              <a:effectLst>
                <a:outerShdw blurRad="38100" dist="38100" dir="2700000" algn="tl">
                  <a:srgbClr val="000000"/>
                </a:outerShdw>
              </a:effectLst>
              <a:latin typeface="Arial" charset="0"/>
              <a:ea typeface="宋体" pitchFamily="2" charset="-122"/>
              <a:cs typeface="+mn-cs"/>
            </a:endParaRPr>
          </a:p>
        </p:txBody>
      </p:sp>
      <p:sp>
        <p:nvSpPr>
          <p:cNvPr id="56" name="AutoShape 8"/>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chemeClr val="tx2">
              <a:lumMod val="60000"/>
              <a:lumOff val="40000"/>
            </a:schemeClr>
          </a:solidFill>
          <a:ln w="0" algn="ctr">
            <a:solidFill>
              <a:schemeClr val="accent1"/>
            </a:solidFill>
            <a:miter lim="800000"/>
            <a:headEnd/>
            <a:tailEnd/>
          </a:ln>
          <a:effectLst/>
        </p:spPr>
        <p:txBody>
          <a:bodyPr wrap="none" anchor="ctr"/>
          <a:lstStyle/>
          <a:p>
            <a:pPr>
              <a:defRPr/>
            </a:pPr>
            <a:endParaRPr lang="en-US" dirty="0">
              <a:effectLst>
                <a:outerShdw blurRad="38100" dist="38100" dir="2700000" algn="tl">
                  <a:srgbClr val="000000"/>
                </a:outerShdw>
              </a:effectLst>
              <a:latin typeface="Arial" charset="0"/>
              <a:ea typeface="宋体" pitchFamily="2" charset="-122"/>
              <a:cs typeface="+mn-cs"/>
            </a:endParaRPr>
          </a:p>
        </p:txBody>
      </p:sp>
      <p:grpSp>
        <p:nvGrpSpPr>
          <p:cNvPr id="2" name="Group 10"/>
          <p:cNvGrpSpPr>
            <a:grpSpLocks/>
          </p:cNvGrpSpPr>
          <p:nvPr/>
        </p:nvGrpSpPr>
        <p:grpSpPr bwMode="auto">
          <a:xfrm>
            <a:off x="1283508" y="1702609"/>
            <a:ext cx="381000" cy="519245"/>
            <a:chOff x="2078" y="1387"/>
            <a:chExt cx="1615" cy="2201"/>
          </a:xfrm>
        </p:grpSpPr>
        <p:sp>
          <p:nvSpPr>
            <p:cNvPr id="59" name="Oval 1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60" name="Oval 12"/>
            <p:cNvSpPr>
              <a:spLocks noChangeArrowheads="1"/>
            </p:cNvSpPr>
            <p:nvPr/>
          </p:nvSpPr>
          <p:spPr bwMode="gray">
            <a:xfrm>
              <a:off x="2172" y="1774"/>
              <a:ext cx="1427" cy="1427"/>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61" name="Oval 13"/>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C0C0C0"/>
                  </a:outerShdw>
                </a:effectLst>
                <a:latin typeface="Arial" charset="0"/>
                <a:ea typeface="宋体" pitchFamily="2" charset="-122"/>
                <a:cs typeface="+mn-cs"/>
              </a:endParaRPr>
            </a:p>
          </p:txBody>
        </p:sp>
        <p:sp>
          <p:nvSpPr>
            <p:cNvPr id="62" name="Oval 14"/>
            <p:cNvSpPr>
              <a:spLocks noChangeArrowheads="1"/>
            </p:cNvSpPr>
            <p:nvPr/>
          </p:nvSpPr>
          <p:spPr bwMode="gray">
            <a:xfrm>
              <a:off x="2253"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FFFFFF"/>
                  </a:outerShdw>
                </a:effectLst>
                <a:latin typeface="Arial" charset="0"/>
                <a:ea typeface="宋体" pitchFamily="2" charset="-122"/>
                <a:cs typeface="+mn-cs"/>
              </a:endParaRPr>
            </a:p>
          </p:txBody>
        </p:sp>
        <p:sp>
          <p:nvSpPr>
            <p:cNvPr id="63" name="Oval 15"/>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64" name="Oval 16"/>
            <p:cNvSpPr>
              <a:spLocks noChangeArrowheads="1"/>
            </p:cNvSpPr>
            <p:nvPr/>
          </p:nvSpPr>
          <p:spPr bwMode="gray">
            <a:xfrm>
              <a:off x="2334" y="1387"/>
              <a:ext cx="1097" cy="2201"/>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grpSp>
      <p:grpSp>
        <p:nvGrpSpPr>
          <p:cNvPr id="3" name="Group 17"/>
          <p:cNvGrpSpPr>
            <a:grpSpLocks/>
          </p:cNvGrpSpPr>
          <p:nvPr/>
        </p:nvGrpSpPr>
        <p:grpSpPr bwMode="auto">
          <a:xfrm>
            <a:off x="1762418" y="2303942"/>
            <a:ext cx="381000" cy="519245"/>
            <a:chOff x="2078" y="1387"/>
            <a:chExt cx="1615" cy="2201"/>
          </a:xfrm>
        </p:grpSpPr>
        <p:sp>
          <p:nvSpPr>
            <p:cNvPr id="66" name="Oval 1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67" name="Oval 19"/>
            <p:cNvSpPr>
              <a:spLocks noChangeArrowheads="1"/>
            </p:cNvSpPr>
            <p:nvPr/>
          </p:nvSpPr>
          <p:spPr bwMode="gray">
            <a:xfrm>
              <a:off x="2172" y="1774"/>
              <a:ext cx="1427" cy="1427"/>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68" name="Oval 20"/>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C0C0C0"/>
                  </a:outerShdw>
                </a:effectLst>
                <a:latin typeface="Arial" charset="0"/>
                <a:ea typeface="宋体" pitchFamily="2" charset="-122"/>
                <a:cs typeface="+mn-cs"/>
              </a:endParaRPr>
            </a:p>
          </p:txBody>
        </p:sp>
        <p:sp>
          <p:nvSpPr>
            <p:cNvPr id="69" name="Oval 21"/>
            <p:cNvSpPr>
              <a:spLocks noChangeArrowheads="1"/>
            </p:cNvSpPr>
            <p:nvPr/>
          </p:nvSpPr>
          <p:spPr bwMode="gray">
            <a:xfrm>
              <a:off x="2253"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FFFFFF"/>
                  </a:outerShdw>
                </a:effectLst>
                <a:latin typeface="Arial" charset="0"/>
                <a:ea typeface="宋体" pitchFamily="2" charset="-122"/>
                <a:cs typeface="+mn-cs"/>
              </a:endParaRPr>
            </a:p>
          </p:txBody>
        </p:sp>
        <p:sp>
          <p:nvSpPr>
            <p:cNvPr id="70" name="Oval 22"/>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71" name="Oval 23"/>
            <p:cNvSpPr>
              <a:spLocks noChangeArrowheads="1"/>
            </p:cNvSpPr>
            <p:nvPr/>
          </p:nvSpPr>
          <p:spPr bwMode="gray">
            <a:xfrm>
              <a:off x="2334" y="1387"/>
              <a:ext cx="1097"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grpSp>
      <p:grpSp>
        <p:nvGrpSpPr>
          <p:cNvPr id="4" name="Group 24"/>
          <p:cNvGrpSpPr>
            <a:grpSpLocks/>
          </p:cNvGrpSpPr>
          <p:nvPr/>
        </p:nvGrpSpPr>
        <p:grpSpPr bwMode="auto">
          <a:xfrm>
            <a:off x="2073416" y="2907643"/>
            <a:ext cx="381000" cy="519245"/>
            <a:chOff x="2078" y="1387"/>
            <a:chExt cx="1615" cy="2201"/>
          </a:xfrm>
        </p:grpSpPr>
        <p:sp>
          <p:nvSpPr>
            <p:cNvPr id="73" name="Oval 2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74" name="Oval 26"/>
            <p:cNvSpPr>
              <a:spLocks noChangeArrowheads="1"/>
            </p:cNvSpPr>
            <p:nvPr/>
          </p:nvSpPr>
          <p:spPr bwMode="gray">
            <a:xfrm>
              <a:off x="2172" y="1774"/>
              <a:ext cx="1427" cy="1427"/>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75" name="Oval 27"/>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C0C0C0"/>
                  </a:outerShdw>
                </a:effectLst>
                <a:latin typeface="Arial" charset="0"/>
                <a:ea typeface="宋体" pitchFamily="2" charset="-122"/>
                <a:cs typeface="+mn-cs"/>
              </a:endParaRPr>
            </a:p>
          </p:txBody>
        </p:sp>
        <p:sp>
          <p:nvSpPr>
            <p:cNvPr id="76" name="Oval 28"/>
            <p:cNvSpPr>
              <a:spLocks noChangeArrowheads="1"/>
            </p:cNvSpPr>
            <p:nvPr/>
          </p:nvSpPr>
          <p:spPr bwMode="gray">
            <a:xfrm>
              <a:off x="2253" y="1387"/>
              <a:ext cx="1101" cy="2201"/>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77" name="Oval 29"/>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78" name="Oval 30"/>
            <p:cNvSpPr>
              <a:spLocks noChangeArrowheads="1"/>
            </p:cNvSpPr>
            <p:nvPr/>
          </p:nvSpPr>
          <p:spPr bwMode="gray">
            <a:xfrm>
              <a:off x="2334" y="1387"/>
              <a:ext cx="1097" cy="2201"/>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grpSp>
      <p:grpSp>
        <p:nvGrpSpPr>
          <p:cNvPr id="5" name="Group 31"/>
          <p:cNvGrpSpPr>
            <a:grpSpLocks/>
          </p:cNvGrpSpPr>
          <p:nvPr/>
        </p:nvGrpSpPr>
        <p:grpSpPr bwMode="auto">
          <a:xfrm>
            <a:off x="2143418" y="3512431"/>
            <a:ext cx="381000" cy="519245"/>
            <a:chOff x="2078" y="1387"/>
            <a:chExt cx="1615" cy="2201"/>
          </a:xfrm>
        </p:grpSpPr>
        <p:sp>
          <p:nvSpPr>
            <p:cNvPr id="80" name="Oval 3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81" name="Oval 33"/>
            <p:cNvSpPr>
              <a:spLocks noChangeArrowheads="1"/>
            </p:cNvSpPr>
            <p:nvPr/>
          </p:nvSpPr>
          <p:spPr bwMode="gray">
            <a:xfrm>
              <a:off x="2172" y="1774"/>
              <a:ext cx="1427" cy="1427"/>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82" name="Oval 34"/>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C0C0C0"/>
                  </a:outerShdw>
                </a:effectLst>
                <a:latin typeface="Arial" charset="0"/>
                <a:ea typeface="宋体" pitchFamily="2" charset="-122"/>
                <a:cs typeface="+mn-cs"/>
              </a:endParaRPr>
            </a:p>
          </p:txBody>
        </p:sp>
        <p:sp>
          <p:nvSpPr>
            <p:cNvPr id="83" name="Oval 35"/>
            <p:cNvSpPr>
              <a:spLocks noChangeArrowheads="1"/>
            </p:cNvSpPr>
            <p:nvPr/>
          </p:nvSpPr>
          <p:spPr bwMode="gray">
            <a:xfrm>
              <a:off x="2253" y="1387"/>
              <a:ext cx="1101" cy="2201"/>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FFFFFF"/>
                  </a:outerShdw>
                </a:effectLst>
                <a:latin typeface="Arial" charset="0"/>
                <a:ea typeface="宋体" pitchFamily="2" charset="-122"/>
                <a:cs typeface="+mn-cs"/>
              </a:endParaRPr>
            </a:p>
          </p:txBody>
        </p:sp>
        <p:sp>
          <p:nvSpPr>
            <p:cNvPr id="84" name="Oval 36"/>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85" name="Oval 37"/>
            <p:cNvSpPr>
              <a:spLocks noChangeArrowheads="1"/>
            </p:cNvSpPr>
            <p:nvPr/>
          </p:nvSpPr>
          <p:spPr bwMode="gray">
            <a:xfrm>
              <a:off x="2334" y="1387"/>
              <a:ext cx="1097" cy="2201"/>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grpSp>
      <p:grpSp>
        <p:nvGrpSpPr>
          <p:cNvPr id="6" name="Group 38"/>
          <p:cNvGrpSpPr>
            <a:grpSpLocks/>
          </p:cNvGrpSpPr>
          <p:nvPr/>
        </p:nvGrpSpPr>
        <p:grpSpPr bwMode="auto">
          <a:xfrm>
            <a:off x="2076640" y="4077431"/>
            <a:ext cx="355600" cy="519245"/>
            <a:chOff x="2078" y="1387"/>
            <a:chExt cx="1615" cy="2201"/>
          </a:xfrm>
        </p:grpSpPr>
        <p:sp>
          <p:nvSpPr>
            <p:cNvPr id="87" name="Oval 3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88" name="Oval 40"/>
            <p:cNvSpPr>
              <a:spLocks noChangeArrowheads="1"/>
            </p:cNvSpPr>
            <p:nvPr/>
          </p:nvSpPr>
          <p:spPr bwMode="gray">
            <a:xfrm>
              <a:off x="2172" y="1774"/>
              <a:ext cx="1428" cy="1427"/>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89" name="Oval 41"/>
            <p:cNvSpPr>
              <a:spLocks noChangeArrowheads="1"/>
            </p:cNvSpPr>
            <p:nvPr/>
          </p:nvSpPr>
          <p:spPr bwMode="gray">
            <a:xfrm>
              <a:off x="2251" y="1387"/>
              <a:ext cx="1179"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C0C0C0"/>
                  </a:outerShdw>
                </a:effectLst>
                <a:latin typeface="Arial" charset="0"/>
                <a:ea typeface="宋体" pitchFamily="2" charset="-122"/>
                <a:cs typeface="+mn-cs"/>
              </a:endParaRPr>
            </a:p>
          </p:txBody>
        </p:sp>
        <p:sp>
          <p:nvSpPr>
            <p:cNvPr id="90" name="Oval 42"/>
            <p:cNvSpPr>
              <a:spLocks noChangeArrowheads="1"/>
            </p:cNvSpPr>
            <p:nvPr/>
          </p:nvSpPr>
          <p:spPr bwMode="gray">
            <a:xfrm>
              <a:off x="2251" y="1387"/>
              <a:ext cx="1179"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FFFFFF"/>
                  </a:outerShdw>
                </a:effectLst>
                <a:latin typeface="Arial" charset="0"/>
                <a:ea typeface="宋体" pitchFamily="2" charset="-122"/>
                <a:cs typeface="+mn-cs"/>
              </a:endParaRPr>
            </a:p>
          </p:txBody>
        </p:sp>
        <p:sp>
          <p:nvSpPr>
            <p:cNvPr id="91" name="Oval 43"/>
            <p:cNvSpPr>
              <a:spLocks noChangeArrowheads="1"/>
            </p:cNvSpPr>
            <p:nvPr/>
          </p:nvSpPr>
          <p:spPr bwMode="gray">
            <a:xfrm>
              <a:off x="2338"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92" name="Oval 44"/>
            <p:cNvSpPr>
              <a:spLocks noChangeArrowheads="1"/>
            </p:cNvSpPr>
            <p:nvPr/>
          </p:nvSpPr>
          <p:spPr bwMode="gray">
            <a:xfrm>
              <a:off x="2338"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grpSp>
      <p:sp>
        <p:nvSpPr>
          <p:cNvPr id="46" name="AutoShape 2"/>
          <p:cNvSpPr>
            <a:spLocks noChangeArrowheads="1"/>
          </p:cNvSpPr>
          <p:nvPr/>
        </p:nvSpPr>
        <p:spPr bwMode="gray">
          <a:xfrm>
            <a:off x="2267744" y="4705227"/>
            <a:ext cx="4763636" cy="507752"/>
          </a:xfrm>
          <a:prstGeom prst="roundRect">
            <a:avLst>
              <a:gd name="adj" fmla="val 50000"/>
            </a:avLst>
          </a:prstGeom>
          <a:noFill/>
          <a:ln w="28575" algn="ctr">
            <a:solidFill>
              <a:schemeClr val="accent1"/>
            </a:solidFill>
            <a:round/>
            <a:headEnd/>
            <a:tailEnd/>
          </a:ln>
          <a:effectLst/>
        </p:spPr>
        <p:txBody>
          <a:bodyPr wrap="none" anchor="ctr"/>
          <a:lstStyle/>
          <a:p>
            <a:pPr>
              <a:spcBef>
                <a:spcPct val="20000"/>
              </a:spcBef>
              <a:buClr>
                <a:schemeClr val="hlink"/>
              </a:buClr>
              <a:buSzPct val="60000"/>
              <a:buFont typeface="Wingdings" pitchFamily="2" charset="2"/>
              <a:buNone/>
            </a:pPr>
            <a:r>
              <a:rPr lang="fr-CA" altLang="zh-CN" b="1" cap="all" smtClean="0">
                <a:solidFill>
                  <a:srgbClr val="2A65AC"/>
                </a:solidFill>
                <a:latin typeface="Bookman Old Style" panose="02050604050505020204" pitchFamily="18" charset="0"/>
              </a:rPr>
              <a:t>Activités du programme</a:t>
            </a:r>
            <a:endParaRPr lang="fr-CA" altLang="zh-CN" b="1" cap="all">
              <a:solidFill>
                <a:srgbClr val="2A65AC"/>
              </a:solidFill>
              <a:latin typeface="Bookman Old Style" panose="02050604050505020204" pitchFamily="18" charset="0"/>
            </a:endParaRPr>
          </a:p>
        </p:txBody>
      </p:sp>
      <p:grpSp>
        <p:nvGrpSpPr>
          <p:cNvPr id="7" name="Group 38"/>
          <p:cNvGrpSpPr>
            <a:grpSpLocks/>
          </p:cNvGrpSpPr>
          <p:nvPr/>
        </p:nvGrpSpPr>
        <p:grpSpPr bwMode="auto">
          <a:xfrm>
            <a:off x="1921920" y="4642431"/>
            <a:ext cx="355600" cy="519245"/>
            <a:chOff x="2078" y="1387"/>
            <a:chExt cx="1615" cy="2201"/>
          </a:xfrm>
        </p:grpSpPr>
        <p:sp>
          <p:nvSpPr>
            <p:cNvPr id="48" name="Oval 3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49" name="Oval 40"/>
            <p:cNvSpPr>
              <a:spLocks noChangeArrowheads="1"/>
            </p:cNvSpPr>
            <p:nvPr/>
          </p:nvSpPr>
          <p:spPr bwMode="gray">
            <a:xfrm>
              <a:off x="2172" y="1774"/>
              <a:ext cx="1428" cy="1427"/>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93" name="Oval 41"/>
            <p:cNvSpPr>
              <a:spLocks noChangeArrowheads="1"/>
            </p:cNvSpPr>
            <p:nvPr/>
          </p:nvSpPr>
          <p:spPr bwMode="gray">
            <a:xfrm>
              <a:off x="2251" y="1387"/>
              <a:ext cx="1179"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C0C0C0"/>
                  </a:outerShdw>
                </a:effectLst>
                <a:latin typeface="Arial" charset="0"/>
                <a:ea typeface="宋体" pitchFamily="2" charset="-122"/>
                <a:cs typeface="+mn-cs"/>
              </a:endParaRPr>
            </a:p>
          </p:txBody>
        </p:sp>
        <p:sp>
          <p:nvSpPr>
            <p:cNvPr id="94" name="Oval 42"/>
            <p:cNvSpPr>
              <a:spLocks noChangeArrowheads="1"/>
            </p:cNvSpPr>
            <p:nvPr/>
          </p:nvSpPr>
          <p:spPr bwMode="gray">
            <a:xfrm>
              <a:off x="2251" y="1387"/>
              <a:ext cx="1179"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FFFFFF"/>
                  </a:outerShdw>
                </a:effectLst>
                <a:latin typeface="Arial" charset="0"/>
                <a:ea typeface="宋体" pitchFamily="2" charset="-122"/>
                <a:cs typeface="+mn-cs"/>
              </a:endParaRPr>
            </a:p>
          </p:txBody>
        </p:sp>
        <p:sp>
          <p:nvSpPr>
            <p:cNvPr id="95" name="Oval 43"/>
            <p:cNvSpPr>
              <a:spLocks noChangeArrowheads="1"/>
            </p:cNvSpPr>
            <p:nvPr/>
          </p:nvSpPr>
          <p:spPr bwMode="gray">
            <a:xfrm>
              <a:off x="2338"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96" name="Oval 44"/>
            <p:cNvSpPr>
              <a:spLocks noChangeArrowheads="1"/>
            </p:cNvSpPr>
            <p:nvPr/>
          </p:nvSpPr>
          <p:spPr bwMode="gray">
            <a:xfrm>
              <a:off x="2338" y="1387"/>
              <a:ext cx="1096" cy="2201"/>
            </a:xfrm>
            <a:prstGeom prst="ellipse">
              <a:avLst/>
            </a:prstGeom>
            <a:solidFill>
              <a:schemeClr val="accent2">
                <a:lumMod val="50000"/>
              </a:schemeClr>
            </a:soli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grpSp>
      <p:sp>
        <p:nvSpPr>
          <p:cNvPr id="58" name="AutoShape 9"/>
          <p:cNvSpPr>
            <a:spLocks noChangeArrowheads="1"/>
          </p:cNvSpPr>
          <p:nvPr/>
        </p:nvSpPr>
        <p:spPr bwMode="gray">
          <a:xfrm>
            <a:off x="2128507" y="2322724"/>
            <a:ext cx="4902873" cy="504000"/>
          </a:xfrm>
          <a:prstGeom prst="roundRect">
            <a:avLst>
              <a:gd name="adj" fmla="val 50000"/>
            </a:avLst>
          </a:prstGeom>
          <a:noFill/>
          <a:ln w="28575" algn="ctr">
            <a:solidFill>
              <a:schemeClr val="accent1"/>
            </a:solidFill>
            <a:round/>
            <a:headEnd/>
            <a:tailEnd/>
          </a:ln>
          <a:effectLst/>
        </p:spPr>
        <p:txBody>
          <a:bodyPr wrap="none" anchor="ctr"/>
          <a:lstStyle/>
          <a:p>
            <a:pPr>
              <a:spcBef>
                <a:spcPct val="20000"/>
              </a:spcBef>
              <a:buClr>
                <a:schemeClr val="hlink"/>
              </a:buClr>
              <a:buSzPct val="60000"/>
              <a:buFont typeface="Wingdings" pitchFamily="2" charset="2"/>
              <a:buNone/>
            </a:pPr>
            <a:r>
              <a:rPr lang="fr-CA" altLang="zh-CN" b="1" cap="all" smtClean="0">
                <a:solidFill>
                  <a:srgbClr val="2A65AC"/>
                </a:solidFill>
                <a:latin typeface="Bookman Old Style" panose="02050604050505020204" pitchFamily="18" charset="0"/>
              </a:rPr>
              <a:t>Localisation</a:t>
            </a:r>
            <a:endParaRPr lang="fr-CA" altLang="zh-CN" b="1" cap="all">
              <a:solidFill>
                <a:srgbClr val="2A65AC"/>
              </a:solidFill>
              <a:latin typeface="Bookman Old Style" panose="02050604050505020204" pitchFamily="18" charset="0"/>
            </a:endParaRPr>
          </a:p>
        </p:txBody>
      </p:sp>
      <p:sp>
        <p:nvSpPr>
          <p:cNvPr id="54" name="AutoShape 9"/>
          <p:cNvSpPr>
            <a:spLocks noChangeArrowheads="1"/>
          </p:cNvSpPr>
          <p:nvPr/>
        </p:nvSpPr>
        <p:spPr bwMode="gray">
          <a:xfrm>
            <a:off x="2494896" y="2934759"/>
            <a:ext cx="4536484" cy="504000"/>
          </a:xfrm>
          <a:prstGeom prst="roundRect">
            <a:avLst>
              <a:gd name="adj" fmla="val 50000"/>
            </a:avLst>
          </a:prstGeom>
          <a:noFill/>
          <a:ln w="28575" algn="ctr">
            <a:solidFill>
              <a:schemeClr val="accent1"/>
            </a:solidFill>
            <a:round/>
            <a:headEnd/>
            <a:tailEnd/>
          </a:ln>
          <a:effectLst/>
        </p:spPr>
        <p:txBody>
          <a:bodyPr wrap="none" anchor="ctr"/>
          <a:lstStyle/>
          <a:p>
            <a:pPr>
              <a:spcBef>
                <a:spcPct val="20000"/>
              </a:spcBef>
              <a:buClr>
                <a:schemeClr val="hlink"/>
              </a:buClr>
              <a:buSzPct val="60000"/>
              <a:buFont typeface="Wingdings" pitchFamily="2" charset="2"/>
              <a:buNone/>
            </a:pPr>
            <a:r>
              <a:rPr lang="fr-CA" altLang="zh-CN" b="1" cap="all" smtClean="0">
                <a:solidFill>
                  <a:srgbClr val="2A65AC"/>
                </a:solidFill>
                <a:latin typeface="Bookman Old Style" panose="02050604050505020204" pitchFamily="18" charset="0"/>
              </a:rPr>
              <a:t>Objectifs du Programme</a:t>
            </a:r>
            <a:endParaRPr lang="fr-CA" altLang="zh-CN" b="1" cap="all">
              <a:solidFill>
                <a:srgbClr val="2A65AC"/>
              </a:solidFill>
              <a:latin typeface="Bookman Old Style" panose="02050604050505020204" pitchFamily="18" charset="0"/>
            </a:endParaRPr>
          </a:p>
        </p:txBody>
      </p:sp>
      <p:sp>
        <p:nvSpPr>
          <p:cNvPr id="65" name="AutoShape 9"/>
          <p:cNvSpPr>
            <a:spLocks noChangeArrowheads="1"/>
          </p:cNvSpPr>
          <p:nvPr/>
        </p:nvSpPr>
        <p:spPr bwMode="gray">
          <a:xfrm>
            <a:off x="2563861" y="3563711"/>
            <a:ext cx="4467519" cy="504000"/>
          </a:xfrm>
          <a:prstGeom prst="roundRect">
            <a:avLst>
              <a:gd name="adj" fmla="val 50000"/>
            </a:avLst>
          </a:prstGeom>
          <a:noFill/>
          <a:ln w="28575" algn="ctr">
            <a:solidFill>
              <a:schemeClr val="accent1"/>
            </a:solidFill>
            <a:round/>
            <a:headEnd/>
            <a:tailEnd/>
          </a:ln>
          <a:effectLst/>
        </p:spPr>
        <p:txBody>
          <a:bodyPr wrap="none" anchor="ctr"/>
          <a:lstStyle/>
          <a:p>
            <a:pPr>
              <a:spcBef>
                <a:spcPct val="20000"/>
              </a:spcBef>
              <a:buClr>
                <a:schemeClr val="hlink"/>
              </a:buClr>
              <a:buSzPct val="60000"/>
              <a:buFont typeface="Wingdings" pitchFamily="2" charset="2"/>
              <a:buNone/>
            </a:pPr>
            <a:r>
              <a:rPr lang="fr-CA" altLang="zh-CN" b="1" cap="all" smtClean="0">
                <a:solidFill>
                  <a:srgbClr val="2A65AC"/>
                </a:solidFill>
                <a:latin typeface="Bookman Old Style" panose="02050604050505020204" pitchFamily="18" charset="0"/>
              </a:rPr>
              <a:t>Résultats Attendus</a:t>
            </a:r>
            <a:endParaRPr lang="fr-CA" altLang="zh-CN" b="1" cap="all">
              <a:solidFill>
                <a:srgbClr val="2A65AC"/>
              </a:solidFill>
              <a:latin typeface="Bookman Old Style" panose="02050604050505020204" pitchFamily="18" charset="0"/>
            </a:endParaRPr>
          </a:p>
        </p:txBody>
      </p:sp>
      <p:sp>
        <p:nvSpPr>
          <p:cNvPr id="72" name="AutoShape 9"/>
          <p:cNvSpPr>
            <a:spLocks noChangeArrowheads="1"/>
          </p:cNvSpPr>
          <p:nvPr/>
        </p:nvSpPr>
        <p:spPr bwMode="gray">
          <a:xfrm>
            <a:off x="1661440" y="1691880"/>
            <a:ext cx="5369939" cy="504000"/>
          </a:xfrm>
          <a:prstGeom prst="roundRect">
            <a:avLst>
              <a:gd name="adj" fmla="val 50000"/>
            </a:avLst>
          </a:prstGeom>
          <a:noFill/>
          <a:ln w="28575" algn="ctr">
            <a:solidFill>
              <a:schemeClr val="accent1"/>
            </a:solidFill>
            <a:round/>
            <a:headEnd/>
            <a:tailEnd/>
          </a:ln>
          <a:effectLst/>
        </p:spPr>
        <p:txBody>
          <a:bodyPr wrap="none" anchor="ctr"/>
          <a:lstStyle/>
          <a:p>
            <a:pPr>
              <a:spcBef>
                <a:spcPct val="20000"/>
              </a:spcBef>
              <a:buClr>
                <a:schemeClr val="hlink"/>
              </a:buClr>
              <a:buSzPct val="60000"/>
              <a:buFont typeface="Wingdings" pitchFamily="2" charset="2"/>
              <a:buNone/>
              <a:defRPr/>
            </a:pPr>
            <a:r>
              <a:rPr lang="fr-CA" altLang="zh-CN" b="1" cap="all" smtClean="0">
                <a:solidFill>
                  <a:srgbClr val="2A65AC"/>
                </a:solidFill>
                <a:latin typeface="Bookman Old Style" panose="02050604050505020204" pitchFamily="18" charset="0"/>
              </a:rPr>
              <a:t>Contexte</a:t>
            </a:r>
            <a:endParaRPr lang="fr-CA" altLang="zh-CN" b="1" cap="all">
              <a:solidFill>
                <a:srgbClr val="2A65AC"/>
              </a:solidFill>
              <a:latin typeface="Bookman Old Style" panose="02050604050505020204" pitchFamily="18" charset="0"/>
            </a:endParaRPr>
          </a:p>
        </p:txBody>
      </p:sp>
      <p:sp>
        <p:nvSpPr>
          <p:cNvPr id="57" name="ZoneTexte 56"/>
          <p:cNvSpPr txBox="1"/>
          <p:nvPr/>
        </p:nvSpPr>
        <p:spPr>
          <a:xfrm>
            <a:off x="3059832" y="335283"/>
            <a:ext cx="2808311" cy="830997"/>
          </a:xfrm>
          <a:prstGeom prst="rect">
            <a:avLst/>
          </a:prstGeom>
          <a:noFill/>
          <a:ln>
            <a:noFill/>
          </a:ln>
        </p:spPr>
        <p:txBody>
          <a:bodyPr wrap="square">
            <a:spAutoFit/>
          </a:bodyPr>
          <a:lstStyle>
            <a:defPPr>
              <a:defRPr lang="fr-FR"/>
            </a:defPPr>
            <a:lvl1pPr algn="ctr">
              <a:defRPr sz="2400" b="1" cap="all"/>
            </a:lvl1pPr>
          </a:lstStyle>
          <a:p>
            <a:r>
              <a:rPr lang="fr-FR" sz="4800" dirty="0">
                <a:latin typeface="Bookman Old Style" panose="02050604050505020204" pitchFamily="18" charset="0"/>
              </a:rPr>
              <a:t>PLAN</a:t>
            </a:r>
          </a:p>
        </p:txBody>
      </p:sp>
      <p:sp>
        <p:nvSpPr>
          <p:cNvPr id="53" name="AutoShape 2"/>
          <p:cNvSpPr>
            <a:spLocks noChangeArrowheads="1"/>
          </p:cNvSpPr>
          <p:nvPr/>
        </p:nvSpPr>
        <p:spPr bwMode="gray">
          <a:xfrm>
            <a:off x="1762418" y="5332305"/>
            <a:ext cx="5268962" cy="507752"/>
          </a:xfrm>
          <a:prstGeom prst="roundRect">
            <a:avLst>
              <a:gd name="adj" fmla="val 50000"/>
            </a:avLst>
          </a:prstGeom>
          <a:noFill/>
          <a:ln w="28575" algn="ctr">
            <a:solidFill>
              <a:schemeClr val="accent1"/>
            </a:solidFill>
            <a:round/>
            <a:headEnd/>
            <a:tailEnd/>
          </a:ln>
          <a:effectLst/>
        </p:spPr>
        <p:txBody>
          <a:bodyPr wrap="none" anchor="ctr"/>
          <a:lstStyle/>
          <a:p>
            <a:pPr>
              <a:spcBef>
                <a:spcPct val="20000"/>
              </a:spcBef>
              <a:buClr>
                <a:schemeClr val="hlink"/>
              </a:buClr>
              <a:buSzPct val="60000"/>
              <a:buFont typeface="Wingdings" pitchFamily="2" charset="2"/>
              <a:buNone/>
            </a:pPr>
            <a:r>
              <a:rPr lang="fr-CA" altLang="zh-CN" b="1" cap="all" smtClean="0">
                <a:solidFill>
                  <a:srgbClr val="2A65AC"/>
                </a:solidFill>
                <a:latin typeface="Bookman Old Style" panose="02050604050505020204" pitchFamily="18" charset="0"/>
              </a:rPr>
              <a:t>Resultats CLES</a:t>
            </a:r>
            <a:endParaRPr lang="fr-CA" altLang="zh-CN" b="1" cap="all">
              <a:solidFill>
                <a:srgbClr val="2A65AC"/>
              </a:solidFill>
              <a:latin typeface="Bookman Old Style" panose="02050604050505020204" pitchFamily="18" charset="0"/>
            </a:endParaRPr>
          </a:p>
        </p:txBody>
      </p:sp>
      <p:grpSp>
        <p:nvGrpSpPr>
          <p:cNvPr id="103" name="Group 17"/>
          <p:cNvGrpSpPr>
            <a:grpSpLocks/>
          </p:cNvGrpSpPr>
          <p:nvPr/>
        </p:nvGrpSpPr>
        <p:grpSpPr bwMode="auto">
          <a:xfrm>
            <a:off x="1403594" y="5301184"/>
            <a:ext cx="381000" cy="519245"/>
            <a:chOff x="2078" y="1387"/>
            <a:chExt cx="1615" cy="2201"/>
          </a:xfrm>
        </p:grpSpPr>
        <p:sp>
          <p:nvSpPr>
            <p:cNvPr id="104" name="Oval 1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105" name="Oval 19"/>
            <p:cNvSpPr>
              <a:spLocks noChangeArrowheads="1"/>
            </p:cNvSpPr>
            <p:nvPr/>
          </p:nvSpPr>
          <p:spPr bwMode="gray">
            <a:xfrm>
              <a:off x="2172" y="1774"/>
              <a:ext cx="1427" cy="1427"/>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106" name="Oval 20"/>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C0C0C0"/>
                  </a:outerShdw>
                </a:effectLst>
                <a:latin typeface="Arial" charset="0"/>
                <a:ea typeface="宋体" pitchFamily="2" charset="-122"/>
                <a:cs typeface="+mn-cs"/>
              </a:endParaRPr>
            </a:p>
          </p:txBody>
        </p:sp>
        <p:sp>
          <p:nvSpPr>
            <p:cNvPr id="107" name="Oval 21"/>
            <p:cNvSpPr>
              <a:spLocks noChangeArrowheads="1"/>
            </p:cNvSpPr>
            <p:nvPr/>
          </p:nvSpPr>
          <p:spPr bwMode="gray">
            <a:xfrm>
              <a:off x="2253"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pPr>
                <a:defRPr/>
              </a:pPr>
              <a:endParaRPr lang="fr-CA">
                <a:effectLst>
                  <a:outerShdw blurRad="38100" dist="38100" dir="2700000" algn="tl">
                    <a:srgbClr val="FFFFFF"/>
                  </a:outerShdw>
                </a:effectLst>
                <a:latin typeface="Arial" charset="0"/>
                <a:ea typeface="宋体" pitchFamily="2" charset="-122"/>
                <a:cs typeface="+mn-cs"/>
              </a:endParaRPr>
            </a:p>
          </p:txBody>
        </p:sp>
        <p:sp>
          <p:nvSpPr>
            <p:cNvPr id="108" name="Oval 22"/>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sp>
          <p:nvSpPr>
            <p:cNvPr id="109" name="Oval 23"/>
            <p:cNvSpPr>
              <a:spLocks noChangeArrowheads="1"/>
            </p:cNvSpPr>
            <p:nvPr/>
          </p:nvSpPr>
          <p:spPr bwMode="gray">
            <a:xfrm>
              <a:off x="2334" y="1387"/>
              <a:ext cx="1097"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pPr>
                <a:defRPr/>
              </a:pPr>
              <a:endParaRPr lang="fr-CA">
                <a:effectLst>
                  <a:outerShdw blurRad="38100" dist="38100" dir="2700000" algn="tl">
                    <a:srgbClr val="000000"/>
                  </a:outerShdw>
                </a:effectLst>
                <a:latin typeface="Arial" charset="0"/>
                <a:ea typeface="宋体" pitchFamily="2" charset="-122"/>
                <a:cs typeface="+mn-cs"/>
              </a:endParaRPr>
            </a:p>
          </p:txBody>
        </p:sp>
      </p:grpSp>
    </p:spTree>
    <p:extLst>
      <p:ext uri="{BB962C8B-B14F-4D97-AF65-F5344CB8AC3E}">
        <p14:creationId xmlns:p14="http://schemas.microsoft.com/office/powerpoint/2010/main" val="1144156246"/>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clrChange>
              <a:clrFrom>
                <a:srgbClr val="E5DEC4"/>
              </a:clrFrom>
              <a:clrTo>
                <a:srgbClr val="E5DEC4">
                  <a:alpha val="0"/>
                </a:srgbClr>
              </a:clrTo>
            </a:clrChange>
          </a:blip>
          <a:srcRect/>
          <a:stretch>
            <a:fillRect/>
          </a:stretch>
        </p:blipFill>
        <p:spPr bwMode="auto">
          <a:xfrm>
            <a:off x="70762" y="2327059"/>
            <a:ext cx="8998532" cy="3949363"/>
          </a:xfrm>
          <a:prstGeom prst="rect">
            <a:avLst/>
          </a:prstGeom>
          <a:noFill/>
          <a:ln w="9525">
            <a:noFill/>
            <a:miter lim="800000"/>
            <a:headEnd/>
            <a:tailEnd/>
          </a:ln>
        </p:spPr>
      </p:pic>
      <p:sp>
        <p:nvSpPr>
          <p:cNvPr id="9" name="Titre 1"/>
          <p:cNvSpPr>
            <a:spLocks noGrp="1"/>
          </p:cNvSpPr>
          <p:nvPr>
            <p:ph type="title"/>
          </p:nvPr>
        </p:nvSpPr>
        <p:spPr>
          <a:xfrm>
            <a:off x="0" y="0"/>
            <a:ext cx="9144000" cy="1196752"/>
          </a:xfrm>
        </p:spPr>
        <p:txBody>
          <a:bodyPr vert="horz" anchor="ctr">
            <a:normAutofit/>
          </a:bodyPr>
          <a:lstStyle/>
          <a:p>
            <a:pPr algn="ctr"/>
            <a:r>
              <a:rPr lang="fr-CA" sz="2400" dirty="0" smtClean="0"/>
              <a:t>Depuis 2011- Introduction de services et de technologies innovantes pour construire une chaine de valeur de la GBV</a:t>
            </a:r>
            <a:endParaRPr lang="fr-CA" sz="2400" dirty="0"/>
          </a:p>
        </p:txBody>
      </p:sp>
      <p:graphicFrame>
        <p:nvGraphicFramePr>
          <p:cNvPr id="5" name="Diagramme 4"/>
          <p:cNvGraphicFramePr/>
          <p:nvPr>
            <p:extLst>
              <p:ext uri="{D42A27DB-BD31-4B8C-83A1-F6EECF244321}">
                <p14:modId xmlns:p14="http://schemas.microsoft.com/office/powerpoint/2010/main" val="415652777"/>
              </p:ext>
            </p:extLst>
          </p:nvPr>
        </p:nvGraphicFramePr>
        <p:xfrm>
          <a:off x="77564" y="1412776"/>
          <a:ext cx="9011602"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re 1"/>
          <p:cNvSpPr txBox="1">
            <a:spLocks/>
          </p:cNvSpPr>
          <p:nvPr/>
        </p:nvSpPr>
        <p:spPr>
          <a:xfrm>
            <a:off x="74707" y="5916382"/>
            <a:ext cx="8994587" cy="584776"/>
          </a:xfrm>
          <a:prstGeom prst="rect">
            <a:avLst/>
          </a:prstGeom>
          <a:solidFill>
            <a:schemeClr val="accent3">
              <a:lumMod val="75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CA" sz="1600" b="1" dirty="0" smtClean="0">
                <a:solidFill>
                  <a:schemeClr val="bg1"/>
                </a:solidFill>
              </a:rPr>
              <a:t>L'objectif est de rendre les services d'assainissement sûrs et durables en s'attaquant aux faiblesses liées à la collecte, au transport, au traitement et à la réutilisation des boues de vidange. </a:t>
            </a:r>
            <a:endParaRPr lang="fr-CA" sz="1600" b="1" dirty="0">
              <a:solidFill>
                <a:schemeClr val="bg1"/>
              </a:solidFill>
            </a:endParaRPr>
          </a:p>
        </p:txBody>
      </p:sp>
    </p:spTree>
    <p:extLst>
      <p:ext uri="{BB962C8B-B14F-4D97-AF65-F5344CB8AC3E}">
        <p14:creationId xmlns:p14="http://schemas.microsoft.com/office/powerpoint/2010/main" val="3888634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23944"/>
            <a:ext cx="9144000" cy="584776"/>
          </a:xfrm>
        </p:spPr>
        <p:txBody>
          <a:bodyPr vert="horz" anchor="ctr">
            <a:normAutofit/>
          </a:bodyPr>
          <a:lstStyle/>
          <a:p>
            <a:pPr algn="ctr"/>
            <a:r>
              <a:rPr lang="fr-CA" sz="3200" dirty="0" smtClean="0"/>
              <a:t>Localisation du Programme</a:t>
            </a:r>
            <a:endParaRPr lang="fr-CA" sz="3200" dirty="0"/>
          </a:p>
        </p:txBody>
      </p:sp>
      <p:sp>
        <p:nvSpPr>
          <p:cNvPr id="1025" name="Rectangle 1"/>
          <p:cNvSpPr>
            <a:spLocks noChangeArrowheads="1"/>
          </p:cNvSpPr>
          <p:nvPr/>
        </p:nvSpPr>
        <p:spPr bwMode="auto">
          <a:xfrm>
            <a:off x="7891778" y="6525344"/>
            <a:ext cx="92869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1000" b="0" i="1" u="none" strike="noStrike" cap="none" normalizeH="0" baseline="0" smtClean="0">
                <a:ln>
                  <a:noFill/>
                </a:ln>
                <a:solidFill>
                  <a:schemeClr val="tx1"/>
                </a:solidFill>
                <a:effectLst/>
                <a:latin typeface="Arial" pitchFamily="34" charset="0"/>
                <a:ea typeface="Times New Roman" pitchFamily="18" charset="0"/>
              </a:rPr>
              <a:t>(PDA; 2010)</a:t>
            </a:r>
            <a:endParaRPr kumimoji="0" lang="fr-CA" sz="1800" b="0" i="0" u="none" strike="noStrike" cap="none" normalizeH="0" baseline="0" smtClean="0">
              <a:ln>
                <a:noFill/>
              </a:ln>
              <a:solidFill>
                <a:schemeClr val="tx1"/>
              </a:solidFill>
              <a:effectLst/>
              <a:latin typeface="Arial" pitchFamily="34" charset="0"/>
            </a:endParaRPr>
          </a:p>
        </p:txBody>
      </p:sp>
      <p:pic>
        <p:nvPicPr>
          <p:cNvPr id="5" name="Picture 6" descr="j0189554[1]"/>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1170074" y="1616067"/>
            <a:ext cx="2969878" cy="253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Image 5" descr="D:\Mariama\ETUDES\STBV Bill gates\Divers\Cartes\STBV Zone etudee.tif"/>
          <p:cNvPicPr/>
          <p:nvPr/>
        </p:nvPicPr>
        <p:blipFill>
          <a:blip r:embed="rId4" cstate="email">
            <a:clrChange>
              <a:clrFrom>
                <a:srgbClr val="FFFFFF"/>
              </a:clrFrom>
              <a:clrTo>
                <a:srgbClr val="FFFFFF">
                  <a:alpha val="0"/>
                </a:srgbClr>
              </a:clrTo>
            </a:clrChange>
            <a:alphaModFix/>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067944" y="2708920"/>
            <a:ext cx="5112568" cy="3456384"/>
          </a:xfrm>
          <a:prstGeom prst="rect">
            <a:avLst/>
          </a:prstGeom>
          <a:noFill/>
          <a:ln>
            <a:noFill/>
          </a:ln>
        </p:spPr>
      </p:pic>
      <p:sp>
        <p:nvSpPr>
          <p:cNvPr id="4" name="ZoneTexte 3"/>
          <p:cNvSpPr txBox="1"/>
          <p:nvPr/>
        </p:nvSpPr>
        <p:spPr>
          <a:xfrm>
            <a:off x="5508104" y="3347700"/>
            <a:ext cx="1440160" cy="369332"/>
          </a:xfrm>
          <a:prstGeom prst="rect">
            <a:avLst/>
          </a:prstGeom>
          <a:noFill/>
        </p:spPr>
        <p:txBody>
          <a:bodyPr wrap="square" rtlCol="0">
            <a:spAutoFit/>
          </a:bodyPr>
          <a:lstStyle/>
          <a:p>
            <a:r>
              <a:rPr lang="fr-CA" b="1" smtClean="0"/>
              <a:t>Guédiawaye</a:t>
            </a:r>
            <a:endParaRPr lang="fr-CA" b="1"/>
          </a:p>
        </p:txBody>
      </p:sp>
      <p:sp>
        <p:nvSpPr>
          <p:cNvPr id="8" name="ZoneTexte 7"/>
          <p:cNvSpPr txBox="1"/>
          <p:nvPr/>
        </p:nvSpPr>
        <p:spPr>
          <a:xfrm>
            <a:off x="7668344" y="3923764"/>
            <a:ext cx="792088" cy="369332"/>
          </a:xfrm>
          <a:prstGeom prst="rect">
            <a:avLst/>
          </a:prstGeom>
          <a:noFill/>
        </p:spPr>
        <p:txBody>
          <a:bodyPr wrap="square" rtlCol="0">
            <a:spAutoFit/>
          </a:bodyPr>
          <a:lstStyle/>
          <a:p>
            <a:r>
              <a:rPr lang="fr-CA" b="1" smtClean="0"/>
              <a:t>Pikine</a:t>
            </a:r>
            <a:endParaRPr lang="fr-CA" b="1"/>
          </a:p>
        </p:txBody>
      </p:sp>
      <p:sp>
        <p:nvSpPr>
          <p:cNvPr id="7" name="Rectangle 6"/>
          <p:cNvSpPr/>
          <p:nvPr/>
        </p:nvSpPr>
        <p:spPr>
          <a:xfrm>
            <a:off x="4267780" y="2855054"/>
            <a:ext cx="3240360"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schemeClr val="bg1"/>
              </a:solidFill>
            </a:endParaRPr>
          </a:p>
        </p:txBody>
      </p:sp>
      <p:sp>
        <p:nvSpPr>
          <p:cNvPr id="9" name="Rectangle 8"/>
          <p:cNvSpPr/>
          <p:nvPr/>
        </p:nvSpPr>
        <p:spPr>
          <a:xfrm>
            <a:off x="4629776" y="1628800"/>
            <a:ext cx="3365024" cy="646331"/>
          </a:xfrm>
          <a:prstGeom prst="rect">
            <a:avLst/>
          </a:prstGeom>
          <a:noFill/>
        </p:spPr>
        <p:txBody>
          <a:bodyPr wrap="none" lIns="91440" tIns="45720" rIns="91440" bIns="45720">
            <a:spAutoFit/>
          </a:bodyPr>
          <a:lstStyle/>
          <a:p>
            <a:pPr algn="ctr"/>
            <a:r>
              <a:rPr lang="fr-CA" sz="3600" b="1"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1’200’000 Habts</a:t>
            </a:r>
            <a:endParaRPr lang="fr-CA" sz="3600" b="1" cap="none" spc="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p:txBody>
      </p:sp>
      <p:cxnSp>
        <p:nvCxnSpPr>
          <p:cNvPr id="11" name="Connecteur droit 10"/>
          <p:cNvCxnSpPr/>
          <p:nvPr/>
        </p:nvCxnSpPr>
        <p:spPr>
          <a:xfrm>
            <a:off x="4716016" y="2204864"/>
            <a:ext cx="324036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4788024" y="2204864"/>
            <a:ext cx="1728192" cy="158417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H="1">
            <a:off x="7452320" y="2204864"/>
            <a:ext cx="504056" cy="151216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4" name="Titre 1"/>
          <p:cNvSpPr txBox="1">
            <a:spLocks/>
          </p:cNvSpPr>
          <p:nvPr/>
        </p:nvSpPr>
        <p:spPr>
          <a:xfrm>
            <a:off x="214316" y="4149080"/>
            <a:ext cx="3997644" cy="2088231"/>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179388" indent="-179388">
              <a:lnSpc>
                <a:spcPct val="90000"/>
              </a:lnSpc>
              <a:spcAft>
                <a:spcPts val="1200"/>
              </a:spcAft>
              <a:buFont typeface="Arial"/>
              <a:buChar char="•"/>
            </a:pPr>
            <a:r>
              <a:rPr lang="fr-CA" sz="1800" b="1" dirty="0" smtClean="0">
                <a:solidFill>
                  <a:schemeClr val="tx1"/>
                </a:solidFill>
              </a:rPr>
              <a:t>Majorité des ménages gagne &lt; 2 USD / jour</a:t>
            </a:r>
          </a:p>
          <a:p>
            <a:pPr marL="179388" indent="-179388">
              <a:lnSpc>
                <a:spcPct val="90000"/>
              </a:lnSpc>
              <a:spcAft>
                <a:spcPts val="1200"/>
              </a:spcAft>
              <a:buFont typeface="Arial"/>
              <a:buChar char="•"/>
            </a:pPr>
            <a:r>
              <a:rPr lang="fr-CA" sz="1800" b="1" dirty="0" smtClean="0">
                <a:solidFill>
                  <a:schemeClr val="tx1"/>
                </a:solidFill>
              </a:rPr>
              <a:t>Plus de 75% des ménages utilise des latrines et des fosses septiques</a:t>
            </a:r>
          </a:p>
          <a:p>
            <a:pPr marL="179388" indent="-179388">
              <a:lnSpc>
                <a:spcPct val="90000"/>
              </a:lnSpc>
              <a:spcAft>
                <a:spcPts val="1200"/>
              </a:spcAft>
              <a:buFont typeface="Arial"/>
              <a:buChar char="•"/>
            </a:pPr>
            <a:r>
              <a:rPr lang="fr-CA" sz="1800" b="1" dirty="0" smtClean="0">
                <a:solidFill>
                  <a:schemeClr val="tx1"/>
                </a:solidFill>
              </a:rPr>
              <a:t>Coût de la vidange = 130 USD/an/ménage</a:t>
            </a:r>
          </a:p>
        </p:txBody>
      </p:sp>
      <p:cxnSp>
        <p:nvCxnSpPr>
          <p:cNvPr id="16" name="Straight Arrow Connector 15"/>
          <p:cNvCxnSpPr/>
          <p:nvPr/>
        </p:nvCxnSpPr>
        <p:spPr>
          <a:xfrm>
            <a:off x="1259632" y="2708920"/>
            <a:ext cx="2880320" cy="100811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342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8229600" cy="926976"/>
          </a:xfrm>
        </p:spPr>
        <p:txBody>
          <a:bodyPr vert="horz" anchor="ctr">
            <a:normAutofit/>
          </a:bodyPr>
          <a:lstStyle/>
          <a:p>
            <a:r>
              <a:rPr lang="fr-FR" sz="3200" dirty="0"/>
              <a:t>Objectifs du programme</a:t>
            </a:r>
          </a:p>
        </p:txBody>
      </p:sp>
      <p:sp>
        <p:nvSpPr>
          <p:cNvPr id="7" name="Espace réservé du contenu 2"/>
          <p:cNvSpPr>
            <a:spLocks noGrp="1"/>
          </p:cNvSpPr>
          <p:nvPr>
            <p:ph idx="1"/>
          </p:nvPr>
        </p:nvSpPr>
        <p:spPr>
          <a:xfrm>
            <a:off x="570384" y="1700808"/>
            <a:ext cx="8003232" cy="4829196"/>
          </a:xfrm>
        </p:spPr>
        <p:txBody>
          <a:bodyPr>
            <a:normAutofit/>
          </a:bodyPr>
          <a:lstStyle/>
          <a:p>
            <a:pPr marL="0" indent="0">
              <a:buNone/>
            </a:pPr>
            <a:r>
              <a:rPr lang="fr-FR" sz="2000" dirty="0"/>
              <a:t>L’objectif du programme est </a:t>
            </a:r>
            <a:r>
              <a:rPr lang="fr-FR" sz="2000" dirty="0" smtClean="0"/>
              <a:t>d’a</a:t>
            </a:r>
            <a:r>
              <a:rPr lang="fr-FR" sz="2000" dirty="0" smtClean="0">
                <a:cs typeface="Calibri"/>
              </a:rPr>
              <a:t>méliorer </a:t>
            </a:r>
            <a:r>
              <a:rPr lang="fr-FR" sz="2000" dirty="0">
                <a:cs typeface="Calibri"/>
              </a:rPr>
              <a:t>la santé et le niveau de vie des habitants des banlieues dakaroises par l’accès à un service d’assainissement hygiénique et abordable </a:t>
            </a:r>
            <a:r>
              <a:rPr lang="fr-FR" sz="2000" dirty="0" smtClean="0">
                <a:cs typeface="Calibri"/>
              </a:rPr>
              <a:t>financièrement</a:t>
            </a:r>
            <a:r>
              <a:rPr lang="fr-FR" sz="2000" dirty="0" smtClean="0"/>
              <a:t>. Il </a:t>
            </a:r>
            <a:r>
              <a:rPr lang="fr-FR" sz="2000" dirty="0"/>
              <a:t>permettra : </a:t>
            </a:r>
            <a:endParaRPr lang="en-GB" sz="2000" dirty="0"/>
          </a:p>
          <a:p>
            <a:pPr lvl="1">
              <a:buClr>
                <a:schemeClr val="accent2"/>
              </a:buClr>
              <a:buFont typeface="Wingdings" charset="2"/>
              <a:buChar char="v"/>
            </a:pPr>
            <a:r>
              <a:rPr lang="fr-FR" sz="2000" dirty="0"/>
              <a:t>d’encourager le développement du secteur privé de l’assainissement ;</a:t>
            </a:r>
            <a:endParaRPr lang="en-GB" sz="2000" dirty="0"/>
          </a:p>
          <a:p>
            <a:pPr lvl="1">
              <a:buClr>
                <a:schemeClr val="accent2"/>
              </a:buClr>
              <a:buFont typeface="Wingdings" charset="2"/>
              <a:buChar char="v"/>
            </a:pPr>
            <a:r>
              <a:rPr lang="fr-FR" sz="2000" dirty="0"/>
              <a:t>d’améliorer la qualité du service de vidange offert par les opérateurs privés ;</a:t>
            </a:r>
            <a:endParaRPr lang="en-GB" sz="2000" dirty="0"/>
          </a:p>
          <a:p>
            <a:pPr lvl="1">
              <a:buClr>
                <a:schemeClr val="accent2"/>
              </a:buClr>
              <a:buFont typeface="Wingdings" charset="2"/>
              <a:buChar char="v"/>
            </a:pPr>
            <a:r>
              <a:rPr lang="fr-FR" sz="2000" dirty="0"/>
              <a:t>d’augmenter la demande en service de vidange mécanique en améliorant l’accès à l’information et la prise de conscience à l’échelle des ménages ;</a:t>
            </a:r>
            <a:endParaRPr lang="en-GB" sz="2000" dirty="0"/>
          </a:p>
          <a:p>
            <a:pPr lvl="1">
              <a:buClr>
                <a:schemeClr val="accent2"/>
              </a:buClr>
              <a:buFont typeface="Wingdings" charset="2"/>
              <a:buChar char="v"/>
            </a:pPr>
            <a:r>
              <a:rPr lang="fr-FR" sz="2000" dirty="0"/>
              <a:t>de faciliter l’accès aux stations de traitement des boues de vidange ainsi que leurs performances ;</a:t>
            </a:r>
            <a:endParaRPr lang="en-GB" sz="2000" dirty="0"/>
          </a:p>
          <a:p>
            <a:pPr lvl="1">
              <a:buClr>
                <a:schemeClr val="accent2"/>
              </a:buClr>
              <a:buFont typeface="Wingdings" charset="2"/>
              <a:buChar char="v"/>
            </a:pPr>
            <a:r>
              <a:rPr lang="fr-FR" sz="2000" dirty="0"/>
              <a:t>de déléguer la gestion des stations de boues de vidange au secteur privé.</a:t>
            </a:r>
            <a:r>
              <a:rPr lang="en-GB" sz="2000" dirty="0"/>
              <a:t> </a:t>
            </a:r>
            <a:endParaRPr lang="fr-FR" sz="2000" dirty="0" smtClean="0">
              <a:latin typeface="Calibri"/>
              <a:cs typeface="Calibri"/>
            </a:endParaRPr>
          </a:p>
        </p:txBody>
      </p:sp>
    </p:spTree>
    <p:extLst>
      <p:ext uri="{BB962C8B-B14F-4D97-AF65-F5344CB8AC3E}">
        <p14:creationId xmlns:p14="http://schemas.microsoft.com/office/powerpoint/2010/main" val="3039656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922114"/>
          </a:xfrm>
        </p:spPr>
        <p:txBody>
          <a:bodyPr vert="horz" anchor="ctr">
            <a:normAutofit/>
          </a:bodyPr>
          <a:lstStyle/>
          <a:p>
            <a:pPr algn="ctr"/>
            <a:r>
              <a:rPr lang="fr-FR" sz="3200" dirty="0"/>
              <a:t>Résultats attendus pour fin </a:t>
            </a:r>
            <a:r>
              <a:rPr lang="fr-FR" sz="3200" dirty="0" smtClean="0"/>
              <a:t>2017</a:t>
            </a:r>
            <a:endParaRPr lang="fr-FR" sz="3200" dirty="0"/>
          </a:p>
        </p:txBody>
      </p:sp>
      <p:sp>
        <p:nvSpPr>
          <p:cNvPr id="3" name="Espace réservé du contenu 2"/>
          <p:cNvSpPr>
            <a:spLocks noGrp="1"/>
          </p:cNvSpPr>
          <p:nvPr>
            <p:ph idx="1"/>
          </p:nvPr>
        </p:nvSpPr>
        <p:spPr>
          <a:xfrm>
            <a:off x="202559" y="1484784"/>
            <a:ext cx="8833937" cy="5184576"/>
          </a:xfrm>
        </p:spPr>
        <p:txBody>
          <a:bodyPr>
            <a:noAutofit/>
          </a:bodyPr>
          <a:lstStyle/>
          <a:p>
            <a:pPr lvl="1">
              <a:lnSpc>
                <a:spcPct val="120000"/>
              </a:lnSpc>
              <a:buClr>
                <a:schemeClr val="accent2"/>
              </a:buClr>
              <a:buFont typeface="Wingdings" charset="2"/>
              <a:buChar char="v"/>
            </a:pPr>
            <a:r>
              <a:rPr lang="fr-FR" sz="1800" dirty="0"/>
              <a:t>200 000 personnes supplémentaires pratiquent la vidange mécanique.</a:t>
            </a:r>
          </a:p>
          <a:p>
            <a:pPr lvl="1">
              <a:lnSpc>
                <a:spcPct val="120000"/>
              </a:lnSpc>
              <a:buClr>
                <a:schemeClr val="accent2"/>
              </a:buClr>
              <a:buFont typeface="Wingdings" charset="2"/>
              <a:buChar char="v"/>
            </a:pPr>
            <a:r>
              <a:rPr lang="fr-FR" sz="1800" dirty="0"/>
              <a:t>1 089 000 personnes bénéficient de conditions d’hygiènes améliorées.</a:t>
            </a:r>
          </a:p>
          <a:p>
            <a:pPr lvl="1">
              <a:lnSpc>
                <a:spcPct val="120000"/>
              </a:lnSpc>
              <a:buClr>
                <a:schemeClr val="accent2"/>
              </a:buClr>
              <a:buFont typeface="Wingdings" charset="2"/>
              <a:buChar char="v"/>
            </a:pPr>
            <a:r>
              <a:rPr lang="fr-FR" sz="1800" dirty="0"/>
              <a:t>Le nombre de foyers vidangés manuellement passe de 52 à 30 %.</a:t>
            </a:r>
          </a:p>
          <a:p>
            <a:pPr lvl="1">
              <a:lnSpc>
                <a:spcPct val="120000"/>
              </a:lnSpc>
              <a:buClr>
                <a:schemeClr val="accent2"/>
              </a:buClr>
              <a:buFont typeface="Wingdings" charset="2"/>
              <a:buChar char="v"/>
            </a:pPr>
            <a:r>
              <a:rPr lang="fr-FR" sz="1800" dirty="0"/>
              <a:t>Les foyers dépensent 45 % de moins annuellement pour leur assainissement.</a:t>
            </a:r>
          </a:p>
          <a:p>
            <a:pPr lvl="1">
              <a:lnSpc>
                <a:spcPct val="120000"/>
              </a:lnSpc>
              <a:buClr>
                <a:schemeClr val="accent2"/>
              </a:buClr>
              <a:buFont typeface="Wingdings" charset="2"/>
              <a:buChar char="v"/>
            </a:pPr>
            <a:r>
              <a:rPr lang="fr-FR" sz="1800" dirty="0"/>
              <a:t>15 000 foyers ont souscrit à un abonnement pour la vidange.</a:t>
            </a:r>
          </a:p>
          <a:p>
            <a:pPr lvl="1">
              <a:lnSpc>
                <a:spcPct val="120000"/>
              </a:lnSpc>
              <a:buClr>
                <a:schemeClr val="accent2"/>
              </a:buClr>
              <a:buFont typeface="Wingdings" charset="2"/>
              <a:buChar char="v"/>
            </a:pPr>
            <a:r>
              <a:rPr lang="fr-FR" sz="1800" dirty="0"/>
              <a:t>Le volume de boues de vidange traitées passe de 217 000 à 350 000 m</a:t>
            </a:r>
            <a:r>
              <a:rPr lang="fr-FR" sz="1800" baseline="30000" dirty="0"/>
              <a:t>3</a:t>
            </a:r>
            <a:r>
              <a:rPr lang="fr-FR" sz="1800" dirty="0"/>
              <a:t>/an (de 600 à 950 m</a:t>
            </a:r>
            <a:r>
              <a:rPr lang="fr-FR" sz="1800" baseline="30000" dirty="0"/>
              <a:t>3</a:t>
            </a:r>
            <a:r>
              <a:rPr lang="fr-FR" sz="1800" dirty="0"/>
              <a:t>/jour).</a:t>
            </a:r>
          </a:p>
          <a:p>
            <a:pPr lvl="1">
              <a:lnSpc>
                <a:spcPct val="120000"/>
              </a:lnSpc>
              <a:buClr>
                <a:schemeClr val="accent2"/>
              </a:buClr>
              <a:buFont typeface="Wingdings" charset="2"/>
              <a:buChar char="v"/>
            </a:pPr>
            <a:r>
              <a:rPr lang="fr-FR" sz="1800" dirty="0"/>
              <a:t>Au moins 270 000 nouvelles personnes d’autres villes secondaires (périmètre ONAS) ont accès à la vidange mécanique</a:t>
            </a:r>
            <a:r>
              <a:rPr lang="fr-FR" sz="1800" dirty="0" smtClean="0"/>
              <a:t>.</a:t>
            </a:r>
          </a:p>
          <a:p>
            <a:pPr lvl="1">
              <a:lnSpc>
                <a:spcPct val="120000"/>
              </a:lnSpc>
              <a:buClr>
                <a:schemeClr val="accent2"/>
              </a:buClr>
              <a:buFont typeface="Wingdings" charset="2"/>
              <a:buChar char="v"/>
            </a:pPr>
            <a:r>
              <a:rPr lang="fr-FR" sz="1800" dirty="0" smtClean="0"/>
              <a:t>Un modèle d’affaires viable de production de biogaz à partir des boues de vidange mis en place.</a:t>
            </a:r>
          </a:p>
          <a:p>
            <a:pPr lvl="1">
              <a:lnSpc>
                <a:spcPct val="120000"/>
              </a:lnSpc>
              <a:buClr>
                <a:schemeClr val="accent2"/>
              </a:buClr>
              <a:buFont typeface="Wingdings" charset="2"/>
              <a:buChar char="v"/>
            </a:pPr>
            <a:r>
              <a:rPr lang="fr-FR" sz="1800" dirty="0"/>
              <a:t>Au moins 2 à 3 systèmes innovants de technologie d’assainissement sont développés et testés dans les communautés </a:t>
            </a:r>
            <a:r>
              <a:rPr lang="fr-FR" sz="1800" dirty="0" smtClean="0"/>
              <a:t>ciblées.</a:t>
            </a:r>
            <a:endParaRPr lang="fr-FR" sz="1800" dirty="0" smtClean="0">
              <a:latin typeface="Calibri"/>
              <a:cs typeface="Calibri"/>
            </a:endParaRPr>
          </a:p>
          <a:p>
            <a:pPr>
              <a:lnSpc>
                <a:spcPct val="120000"/>
              </a:lnSpc>
              <a:buSzPct val="70000"/>
              <a:buFont typeface="Wingdings" charset="2"/>
              <a:buChar char="v"/>
            </a:pPr>
            <a:endParaRPr lang="fr-FR" sz="1800" dirty="0">
              <a:latin typeface="Calibri"/>
              <a:cs typeface="Calibri"/>
            </a:endParaRPr>
          </a:p>
        </p:txBody>
      </p:sp>
    </p:spTree>
    <p:extLst>
      <p:ext uri="{BB962C8B-B14F-4D97-AF65-F5344CB8AC3E}">
        <p14:creationId xmlns:p14="http://schemas.microsoft.com/office/powerpoint/2010/main" val="2145289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2" y="228604"/>
            <a:ext cx="9136687" cy="778098"/>
          </a:xfrm>
        </p:spPr>
        <p:txBody>
          <a:bodyPr vert="horz" anchor="ctr">
            <a:normAutofit/>
          </a:bodyPr>
          <a:lstStyle/>
          <a:p>
            <a:pPr algn="ctr"/>
            <a:r>
              <a:rPr lang="fr-FR" sz="3200" dirty="0" smtClean="0"/>
              <a:t>Un programme avec 6 composantes…</a:t>
            </a:r>
            <a:endParaRPr lang="fr-FR" sz="3200" dirty="0"/>
          </a:p>
        </p:txBody>
      </p:sp>
      <p:sp>
        <p:nvSpPr>
          <p:cNvPr id="3" name="Espace réservé du contenu 2"/>
          <p:cNvSpPr>
            <a:spLocks noGrp="1"/>
          </p:cNvSpPr>
          <p:nvPr>
            <p:ph idx="1"/>
          </p:nvPr>
        </p:nvSpPr>
        <p:spPr>
          <a:xfrm>
            <a:off x="395536" y="1700808"/>
            <a:ext cx="8136904" cy="4896544"/>
          </a:xfrm>
        </p:spPr>
        <p:txBody>
          <a:bodyPr>
            <a:noAutofit/>
          </a:bodyPr>
          <a:lstStyle/>
          <a:p>
            <a:pPr>
              <a:lnSpc>
                <a:spcPct val="140000"/>
              </a:lnSpc>
              <a:buClr>
                <a:srgbClr val="0000FF"/>
              </a:buClr>
              <a:buSzPct val="120000"/>
            </a:pPr>
            <a:endParaRPr lang="fr-FR" sz="2000" dirty="0" smtClean="0">
              <a:latin typeface="Calibri"/>
              <a:cs typeface="Calibri"/>
            </a:endParaRPr>
          </a:p>
          <a:p>
            <a:pPr>
              <a:lnSpc>
                <a:spcPct val="140000"/>
              </a:lnSpc>
            </a:pPr>
            <a:endParaRPr lang="fr-FR" sz="2000" dirty="0">
              <a:latin typeface="Calibri"/>
              <a:cs typeface="Calibri"/>
            </a:endParaRPr>
          </a:p>
        </p:txBody>
      </p:sp>
      <p:graphicFrame>
        <p:nvGraphicFramePr>
          <p:cNvPr id="7" name="Diagramme 6"/>
          <p:cNvGraphicFramePr/>
          <p:nvPr>
            <p:extLst>
              <p:ext uri="{D42A27DB-BD31-4B8C-83A1-F6EECF244321}">
                <p14:modId xmlns:p14="http://schemas.microsoft.com/office/powerpoint/2010/main" val="1339197640"/>
              </p:ext>
            </p:extLst>
          </p:nvPr>
        </p:nvGraphicFramePr>
        <p:xfrm>
          <a:off x="755576" y="1844824"/>
          <a:ext cx="741682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633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
          </p:nvPr>
        </p:nvSpPr>
        <p:spPr>
          <a:xfrm>
            <a:off x="3278809" y="1916832"/>
            <a:ext cx="5881268" cy="4032448"/>
          </a:xfrm>
          <a:gradFill flip="none" rotWithShape="1">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a:normAutofit lnSpcReduction="10000"/>
          </a:bodyPr>
          <a:lstStyle/>
          <a:p>
            <a:pPr marL="0" indent="0" algn="ctr">
              <a:buNone/>
            </a:pPr>
            <a:r>
              <a:rPr lang="fr-CA" sz="2400" b="1" dirty="0" smtClean="0">
                <a:latin typeface="Gill Sans"/>
                <a:cs typeface="Gill Sans"/>
              </a:rPr>
              <a:t>Collecte et Stockage</a:t>
            </a:r>
          </a:p>
          <a:p>
            <a:pPr marL="273050" lvl="1" indent="-273050">
              <a:lnSpc>
                <a:spcPct val="120000"/>
              </a:lnSpc>
              <a:buClr>
                <a:srgbClr val="FF6600"/>
              </a:buClr>
              <a:buSzPct val="60000"/>
              <a:buFont typeface="Wingdings" charset="2"/>
              <a:buChar char="v"/>
            </a:pPr>
            <a:r>
              <a:rPr lang="fr-CA" sz="2000" dirty="0" smtClean="0">
                <a:latin typeface="Gill Sans"/>
                <a:cs typeface="Gill Sans"/>
              </a:rPr>
              <a:t>Développer au moins 2 à 3 technologies innovantes de toilettes et des modèles de service pour les zones inondables</a:t>
            </a:r>
          </a:p>
          <a:p>
            <a:pPr marL="273050" lvl="1" indent="-273050">
              <a:lnSpc>
                <a:spcPct val="130000"/>
              </a:lnSpc>
              <a:buClr>
                <a:srgbClr val="FF6600"/>
              </a:buClr>
              <a:buSzPct val="60000"/>
              <a:buFont typeface="Wingdings" charset="2"/>
              <a:buChar char="v"/>
            </a:pPr>
            <a:r>
              <a:rPr lang="fr-CA" sz="2000" dirty="0" smtClean="0">
                <a:latin typeface="Gill Sans"/>
                <a:cs typeface="Gill Sans"/>
              </a:rPr>
              <a:t>Résultats Attendus - Un modèle d’affaire réplicable pour desservir 5 000 familles dans les zones inondables de Pikine d’ici 2015.</a:t>
            </a:r>
          </a:p>
          <a:p>
            <a:pPr marL="273050" lvl="1" indent="-273050">
              <a:lnSpc>
                <a:spcPct val="120000"/>
              </a:lnSpc>
              <a:buClr>
                <a:srgbClr val="FF6600"/>
              </a:buClr>
              <a:buSzPct val="60000"/>
              <a:buFont typeface="Wingdings" charset="2"/>
              <a:buChar char="v"/>
            </a:pPr>
            <a:r>
              <a:rPr lang="fr-CA" sz="2000" dirty="0" smtClean="0">
                <a:latin typeface="Gill Sans"/>
                <a:cs typeface="Gill Sans"/>
              </a:rPr>
              <a:t>Mettre en place un modèle technique et financier réplicable dans les centres secondaires et autres villes de l’Afrique.</a:t>
            </a:r>
          </a:p>
        </p:txBody>
      </p:sp>
      <p:sp>
        <p:nvSpPr>
          <p:cNvPr id="11" name="Titre 1"/>
          <p:cNvSpPr>
            <a:spLocks noGrp="1"/>
          </p:cNvSpPr>
          <p:nvPr>
            <p:ph type="title"/>
          </p:nvPr>
        </p:nvSpPr>
        <p:spPr>
          <a:xfrm>
            <a:off x="0" y="391552"/>
            <a:ext cx="9144000" cy="584776"/>
          </a:xfrm>
        </p:spPr>
        <p:txBody>
          <a:bodyPr vert="horz" anchor="ctr">
            <a:normAutofit/>
          </a:bodyPr>
          <a:lstStyle/>
          <a:p>
            <a:pPr algn="ctr"/>
            <a:r>
              <a:rPr lang="fr-CA" sz="3200" smtClean="0"/>
              <a:t>Activités du Programme</a:t>
            </a:r>
            <a:endParaRPr lang="fr-CA" sz="3200"/>
          </a:p>
        </p:txBody>
      </p:sp>
      <p:pic>
        <p:nvPicPr>
          <p:cNvPr id="3" name="Image 2"/>
          <p:cNvPicPr>
            <a:picLocks noChangeAspect="1"/>
          </p:cNvPicPr>
          <p:nvPr/>
        </p:nvPicPr>
        <p:blipFill>
          <a:blip r:embed="rId3"/>
          <a:stretch>
            <a:fillRect/>
          </a:stretch>
        </p:blipFill>
        <p:spPr>
          <a:xfrm>
            <a:off x="14617" y="1916832"/>
            <a:ext cx="3264192" cy="4032448"/>
          </a:xfrm>
          <a:prstGeom prst="rect">
            <a:avLst/>
          </a:prstGeom>
        </p:spPr>
      </p:pic>
    </p:spTree>
    <p:extLst>
      <p:ext uri="{BB962C8B-B14F-4D97-AF65-F5344CB8AC3E}">
        <p14:creationId xmlns:p14="http://schemas.microsoft.com/office/powerpoint/2010/main" val="3193508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
          </p:nvPr>
        </p:nvSpPr>
        <p:spPr>
          <a:xfrm>
            <a:off x="2627784" y="1930762"/>
            <a:ext cx="6516216" cy="4025963"/>
          </a:xfrm>
          <a:gradFill flip="none" rotWithShape="1">
            <a:gsLst>
              <a:gs pos="0">
                <a:schemeClr val="accent2">
                  <a:lumMod val="40000"/>
                  <a:lumOff val="60000"/>
                  <a:alpha val="77000"/>
                </a:schemeClr>
              </a:gs>
              <a:gs pos="74000">
                <a:schemeClr val="accent1">
                  <a:lumMod val="45000"/>
                  <a:lumOff val="55000"/>
                  <a:alpha val="77000"/>
                </a:schemeClr>
              </a:gs>
              <a:gs pos="83000">
                <a:schemeClr val="accent1">
                  <a:lumMod val="45000"/>
                  <a:lumOff val="55000"/>
                  <a:alpha val="77000"/>
                </a:schemeClr>
              </a:gs>
              <a:gs pos="100000">
                <a:schemeClr val="accent1">
                  <a:lumMod val="30000"/>
                  <a:lumOff val="70000"/>
                  <a:alpha val="77000"/>
                </a:schemeClr>
              </a:gs>
            </a:gsLst>
            <a:lin ang="10800000" scaled="1"/>
            <a:tileRect/>
          </a:gradFill>
        </p:spPr>
        <p:txBody>
          <a:bodyPr vert="horz">
            <a:normAutofit/>
          </a:bodyPr>
          <a:lstStyle/>
          <a:p>
            <a:pPr marL="0" indent="0" algn="ctr">
              <a:buNone/>
            </a:pPr>
            <a:r>
              <a:rPr lang="fr-CA" sz="2400" b="1" dirty="0" smtClean="0">
                <a:latin typeface="Gill Sans"/>
                <a:cs typeface="Gill Sans"/>
              </a:rPr>
              <a:t>Organisation industrielle de la vidange et transport des boues de vidange</a:t>
            </a:r>
          </a:p>
          <a:p>
            <a:pPr marL="273050" lvl="1" indent="-273050">
              <a:lnSpc>
                <a:spcPct val="120000"/>
              </a:lnSpc>
              <a:buClr>
                <a:srgbClr val="FF6600"/>
              </a:buClr>
              <a:buSzPct val="60000"/>
              <a:buFont typeface="Wingdings" charset="2"/>
              <a:buChar char="v"/>
            </a:pPr>
            <a:r>
              <a:rPr lang="fr-CA" sz="2000" dirty="0" smtClean="0">
                <a:latin typeface="Gill Sans"/>
                <a:cs typeface="Gill Sans"/>
              </a:rPr>
              <a:t>Licence d’opération</a:t>
            </a:r>
          </a:p>
          <a:p>
            <a:pPr marL="273050" lvl="1" indent="-273050">
              <a:lnSpc>
                <a:spcPct val="120000"/>
              </a:lnSpc>
              <a:buClr>
                <a:srgbClr val="FF6600"/>
              </a:buClr>
              <a:buSzPct val="60000"/>
              <a:buFont typeface="Wingdings" charset="2"/>
              <a:buChar char="v"/>
            </a:pPr>
            <a:r>
              <a:rPr lang="fr-CA" sz="2000" dirty="0" smtClean="0">
                <a:latin typeface="Gill Sans"/>
                <a:cs typeface="Gill Sans"/>
              </a:rPr>
              <a:t>Rationalisation du service de la collecte (Cartographie, géolocalisation, plateforme pour gérer l’offre et la demande de vidange)</a:t>
            </a:r>
          </a:p>
          <a:p>
            <a:pPr marL="273050" lvl="1" indent="-273050">
              <a:lnSpc>
                <a:spcPct val="120000"/>
              </a:lnSpc>
              <a:buClr>
                <a:srgbClr val="FF6600"/>
              </a:buClr>
              <a:buSzPct val="60000"/>
              <a:buFont typeface="Wingdings" charset="2"/>
              <a:buChar char="v"/>
            </a:pPr>
            <a:r>
              <a:rPr lang="fr-CA" sz="2000" dirty="0" smtClean="0">
                <a:latin typeface="Gill Sans"/>
                <a:cs typeface="Gill Sans"/>
              </a:rPr>
              <a:t>Accès au crédit (Fonds de garantie)</a:t>
            </a:r>
          </a:p>
          <a:p>
            <a:pPr marL="273050" lvl="1" indent="-273050">
              <a:lnSpc>
                <a:spcPct val="120000"/>
              </a:lnSpc>
              <a:buClr>
                <a:srgbClr val="FF6600"/>
              </a:buClr>
              <a:buSzPct val="60000"/>
              <a:buFont typeface="Wingdings" charset="2"/>
              <a:buChar char="v"/>
            </a:pPr>
            <a:r>
              <a:rPr lang="fr-CA" sz="2000" dirty="0" smtClean="0">
                <a:latin typeface="Gill Sans"/>
                <a:cs typeface="Gill Sans"/>
              </a:rPr>
              <a:t>Tester une technologie innovante (BMGF - Omni-</a:t>
            </a:r>
            <a:r>
              <a:rPr lang="fr-CA" sz="2000" dirty="0" err="1" smtClean="0">
                <a:latin typeface="Gill Sans"/>
                <a:cs typeface="Gill Sans"/>
              </a:rPr>
              <a:t>ingestor</a:t>
            </a:r>
            <a:r>
              <a:rPr lang="fr-CA" sz="2000" dirty="0" smtClean="0">
                <a:latin typeface="Gill Sans"/>
                <a:cs typeface="Gill Sans"/>
              </a:rPr>
              <a:t>)</a:t>
            </a:r>
          </a:p>
          <a:p>
            <a:pPr marL="0" indent="0" algn="ctr">
              <a:buNone/>
            </a:pPr>
            <a:endParaRPr lang="fr-CA" sz="2400" b="1" dirty="0" smtClean="0">
              <a:latin typeface="Gill Sans"/>
              <a:cs typeface="Gill Sans"/>
            </a:endParaRPr>
          </a:p>
          <a:p>
            <a:pPr marL="0" indent="0" algn="ctr">
              <a:buNone/>
            </a:pPr>
            <a:endParaRPr lang="fr-CA" sz="2400" b="1" dirty="0">
              <a:latin typeface="Gill Sans"/>
              <a:cs typeface="Gill Sans"/>
            </a:endParaRPr>
          </a:p>
        </p:txBody>
      </p:sp>
      <p:sp>
        <p:nvSpPr>
          <p:cNvPr id="11" name="Titre 1"/>
          <p:cNvSpPr>
            <a:spLocks noGrp="1"/>
          </p:cNvSpPr>
          <p:nvPr>
            <p:ph type="title"/>
          </p:nvPr>
        </p:nvSpPr>
        <p:spPr>
          <a:xfrm>
            <a:off x="0" y="391552"/>
            <a:ext cx="9144000" cy="584776"/>
          </a:xfrm>
        </p:spPr>
        <p:txBody>
          <a:bodyPr vert="horz" anchor="ctr">
            <a:normAutofit/>
          </a:bodyPr>
          <a:lstStyle/>
          <a:p>
            <a:r>
              <a:rPr lang="fr-CA" sz="3200" dirty="0" smtClean="0"/>
              <a:t>Activités du Programme</a:t>
            </a:r>
            <a:endParaRPr lang="fr-CA" sz="3200" dirty="0"/>
          </a:p>
        </p:txBody>
      </p:sp>
      <p:pic>
        <p:nvPicPr>
          <p:cNvPr id="3" name="Image 2"/>
          <p:cNvPicPr>
            <a:picLocks noChangeAspect="1"/>
          </p:cNvPicPr>
          <p:nvPr/>
        </p:nvPicPr>
        <p:blipFill>
          <a:blip r:embed="rId3"/>
          <a:stretch>
            <a:fillRect/>
          </a:stretch>
        </p:blipFill>
        <p:spPr>
          <a:xfrm>
            <a:off x="0" y="1930763"/>
            <a:ext cx="2627784" cy="4025963"/>
          </a:xfrm>
          <a:prstGeom prst="rect">
            <a:avLst/>
          </a:prstGeom>
        </p:spPr>
      </p:pic>
    </p:spTree>
    <p:extLst>
      <p:ext uri="{BB962C8B-B14F-4D97-AF65-F5344CB8AC3E}">
        <p14:creationId xmlns:p14="http://schemas.microsoft.com/office/powerpoint/2010/main" val="200721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Médian.thmx</Template>
  <TotalTime>45732</TotalTime>
  <Words>1068</Words>
  <Application>Microsoft Office PowerPoint</Application>
  <PresentationFormat>Affichage à l'écran (4:3)</PresentationFormat>
  <Paragraphs>115</Paragraphs>
  <Slides>14</Slides>
  <Notes>14</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14</vt:i4>
      </vt:variant>
    </vt:vector>
  </HeadingPairs>
  <TitlesOfParts>
    <vt:vector size="28" baseType="lpstr">
      <vt:lpstr>宋体</vt:lpstr>
      <vt:lpstr>Apple Chancery</vt:lpstr>
      <vt:lpstr>Arial</vt:lpstr>
      <vt:lpstr>Arial Black</vt:lpstr>
      <vt:lpstr>Big Caslon</vt:lpstr>
      <vt:lpstr>Bookman Old Style</vt:lpstr>
      <vt:lpstr>Calibri</vt:lpstr>
      <vt:lpstr>Gill Sans</vt:lpstr>
      <vt:lpstr>华文仿宋</vt:lpstr>
      <vt:lpstr>Times New Roman</vt:lpstr>
      <vt:lpstr>Tw Cen MT</vt:lpstr>
      <vt:lpstr>Wingdings</vt:lpstr>
      <vt:lpstr>Wingdings 2</vt:lpstr>
      <vt:lpstr>Médian</vt:lpstr>
      <vt:lpstr>         Programme de structuration du marche des boues de vidange  Atelier de LANCEMENT du diagnostic  présentation de l'expérience de Dakar</vt:lpstr>
      <vt:lpstr>Présentation PowerPoint</vt:lpstr>
      <vt:lpstr>Depuis 2011- Introduction de services et de technologies innovantes pour construire une chaine de valeur de la GBV</vt:lpstr>
      <vt:lpstr>Localisation du Programme</vt:lpstr>
      <vt:lpstr>Objectifs du programme</vt:lpstr>
      <vt:lpstr>Résultats attendus pour fin 2017</vt:lpstr>
      <vt:lpstr>Un programme avec 6 composantes…</vt:lpstr>
      <vt:lpstr>Activités du Programme</vt:lpstr>
      <vt:lpstr>Activités du Programme</vt:lpstr>
      <vt:lpstr>Présentation PowerPoint</vt:lpstr>
      <vt:lpstr>Activités du Programme</vt:lpstr>
      <vt:lpstr>Résultats Clés….</vt:lpstr>
      <vt:lpstr>Parties prenantes</vt:lpstr>
      <vt:lpstr>Merci</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Hamadou  BOUCARI</cp:lastModifiedBy>
  <cp:revision>1026</cp:revision>
  <dcterms:created xsi:type="dcterms:W3CDTF">2012-01-13T17:38:05Z</dcterms:created>
  <dcterms:modified xsi:type="dcterms:W3CDTF">2018-12-05T09:40:01Z</dcterms:modified>
</cp:coreProperties>
</file>